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 id="268" r:id="rId14"/>
    <p:sldId id="284" r:id="rId15"/>
    <p:sldId id="286" r:id="rId16"/>
    <p:sldId id="273" r:id="rId17"/>
    <p:sldId id="270" r:id="rId18"/>
    <p:sldId id="271" r:id="rId19"/>
    <p:sldId id="272" r:id="rId20"/>
    <p:sldId id="275" r:id="rId21"/>
    <p:sldId id="276" r:id="rId22"/>
    <p:sldId id="277" r:id="rId23"/>
    <p:sldId id="279" r:id="rId24"/>
    <p:sldId id="278" r:id="rId25"/>
    <p:sldId id="280" r:id="rId26"/>
    <p:sldId id="281" r:id="rId27"/>
    <p:sldId id="282" r:id="rId28"/>
    <p:sldId id="283" r:id="rId29"/>
    <p:sldId id="285" r:id="rId3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D4E77-EE00-C441-94B5-8A3DC8675FB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fr-FR"/>
        </a:p>
      </dgm:t>
    </dgm:pt>
    <dgm:pt modelId="{555A4171-DA9F-9743-ACAB-214A86113900}">
      <dgm:prSet phldrT="[Texte]"/>
      <dgm:spPr/>
      <dgm:t>
        <a:bodyPr/>
        <a:lstStyle/>
        <a:p>
          <a:r>
            <a:rPr lang="fr-FR" dirty="0" smtClean="0"/>
            <a:t>Instabilité sans douleurs </a:t>
          </a:r>
          <a:endParaRPr lang="fr-FR" dirty="0"/>
        </a:p>
      </dgm:t>
    </dgm:pt>
    <dgm:pt modelId="{DC6EC454-384C-8A45-B162-F48FFB41BED0}" type="parTrans" cxnId="{FA8A3C99-2B48-2344-9602-1FF5083F56BC}">
      <dgm:prSet/>
      <dgm:spPr/>
      <dgm:t>
        <a:bodyPr/>
        <a:lstStyle/>
        <a:p>
          <a:endParaRPr lang="fr-FR"/>
        </a:p>
      </dgm:t>
    </dgm:pt>
    <dgm:pt modelId="{C1BF492D-90D4-FB41-8735-5DAB8874EC39}" type="sibTrans" cxnId="{FA8A3C99-2B48-2344-9602-1FF5083F56BC}">
      <dgm:prSet/>
      <dgm:spPr/>
      <dgm:t>
        <a:bodyPr/>
        <a:lstStyle/>
        <a:p>
          <a:endParaRPr lang="fr-FR"/>
        </a:p>
      </dgm:t>
    </dgm:pt>
    <dgm:pt modelId="{E9159AE2-6B1F-FA4F-8777-0CA3E8412A62}">
      <dgm:prSet phldrT="[Texte]" custT="1"/>
      <dgm:spPr/>
      <dgm:t>
        <a:bodyPr/>
        <a:lstStyle/>
        <a:p>
          <a:r>
            <a:rPr lang="fr-FR" sz="1800" dirty="0" smtClean="0"/>
            <a:t>Hyper laxité ligamentaire</a:t>
          </a:r>
          <a:endParaRPr lang="fr-FR" sz="1800" dirty="0"/>
        </a:p>
      </dgm:t>
    </dgm:pt>
    <dgm:pt modelId="{93438457-90E5-EF4D-950C-F6C3BE60D9E5}" type="parTrans" cxnId="{C79949A8-2F20-6348-84B8-DED641360A4C}">
      <dgm:prSet/>
      <dgm:spPr/>
      <dgm:t>
        <a:bodyPr/>
        <a:lstStyle/>
        <a:p>
          <a:endParaRPr lang="fr-FR"/>
        </a:p>
      </dgm:t>
    </dgm:pt>
    <dgm:pt modelId="{E2CC3D9F-7F48-254A-8D1F-3A932AB61186}" type="sibTrans" cxnId="{C79949A8-2F20-6348-84B8-DED641360A4C}">
      <dgm:prSet/>
      <dgm:spPr/>
      <dgm:t>
        <a:bodyPr/>
        <a:lstStyle/>
        <a:p>
          <a:endParaRPr lang="fr-FR"/>
        </a:p>
      </dgm:t>
    </dgm:pt>
    <dgm:pt modelId="{643DF1DB-D107-9548-B925-D0CD848A1569}">
      <dgm:prSet phldrT="[Texte]" custT="1"/>
      <dgm:spPr/>
      <dgm:t>
        <a:bodyPr/>
        <a:lstStyle/>
        <a:p>
          <a:r>
            <a:rPr lang="fr-FR" sz="1800" dirty="0" smtClean="0"/>
            <a:t>Atteinte sous talienne associée</a:t>
          </a:r>
          <a:endParaRPr lang="fr-FR" sz="1800" dirty="0"/>
        </a:p>
      </dgm:t>
    </dgm:pt>
    <dgm:pt modelId="{4EC6F530-67F4-DA47-A827-AB7CA9B66319}" type="parTrans" cxnId="{F7EDE7AE-C759-D747-B27C-3FE53C16B1CB}">
      <dgm:prSet/>
      <dgm:spPr/>
      <dgm:t>
        <a:bodyPr/>
        <a:lstStyle/>
        <a:p>
          <a:endParaRPr lang="fr-FR"/>
        </a:p>
      </dgm:t>
    </dgm:pt>
    <dgm:pt modelId="{2E97B9E0-BD23-364C-B78E-E91A8B726855}" type="sibTrans" cxnId="{F7EDE7AE-C759-D747-B27C-3FE53C16B1CB}">
      <dgm:prSet/>
      <dgm:spPr/>
      <dgm:t>
        <a:bodyPr/>
        <a:lstStyle/>
        <a:p>
          <a:endParaRPr lang="fr-FR"/>
        </a:p>
      </dgm:t>
    </dgm:pt>
    <dgm:pt modelId="{2CEBF2A1-B515-7347-92E2-5A9E2CE29782}">
      <dgm:prSet phldrT="[Texte]" custT="1"/>
      <dgm:spPr/>
      <dgm:t>
        <a:bodyPr/>
        <a:lstStyle/>
        <a:p>
          <a:r>
            <a:rPr lang="fr-FR" sz="1800" dirty="0" smtClean="0"/>
            <a:t>Pb proprioception force neuromusculaire</a:t>
          </a:r>
          <a:endParaRPr lang="fr-FR" sz="1800" dirty="0"/>
        </a:p>
      </dgm:t>
    </dgm:pt>
    <dgm:pt modelId="{19243E30-38BC-F748-B697-AC4F64C606F6}" type="parTrans" cxnId="{F5399947-DC5E-ED4E-BFC6-B6697410B511}">
      <dgm:prSet/>
      <dgm:spPr/>
      <dgm:t>
        <a:bodyPr/>
        <a:lstStyle/>
        <a:p>
          <a:endParaRPr lang="fr-FR"/>
        </a:p>
      </dgm:t>
    </dgm:pt>
    <dgm:pt modelId="{298FDEB3-58E8-8C41-A3EF-D82166CD418E}" type="sibTrans" cxnId="{F5399947-DC5E-ED4E-BFC6-B6697410B511}">
      <dgm:prSet/>
      <dgm:spPr/>
      <dgm:t>
        <a:bodyPr/>
        <a:lstStyle/>
        <a:p>
          <a:endParaRPr lang="fr-FR"/>
        </a:p>
      </dgm:t>
    </dgm:pt>
    <dgm:pt modelId="{5C245D35-3E23-7A47-8D26-842FEA0BA13F}" type="pres">
      <dgm:prSet presAssocID="{236D4E77-EE00-C441-94B5-8A3DC8675FB0}" presName="composite" presStyleCnt="0">
        <dgm:presLayoutVars>
          <dgm:chMax val="1"/>
          <dgm:dir/>
          <dgm:resizeHandles val="exact"/>
        </dgm:presLayoutVars>
      </dgm:prSet>
      <dgm:spPr/>
      <dgm:t>
        <a:bodyPr/>
        <a:lstStyle/>
        <a:p>
          <a:endParaRPr lang="fr-FR"/>
        </a:p>
      </dgm:t>
    </dgm:pt>
    <dgm:pt modelId="{AC5AAFC7-B140-844B-96F8-24932BED219C}" type="pres">
      <dgm:prSet presAssocID="{236D4E77-EE00-C441-94B5-8A3DC8675FB0}" presName="radial" presStyleCnt="0">
        <dgm:presLayoutVars>
          <dgm:animLvl val="ctr"/>
        </dgm:presLayoutVars>
      </dgm:prSet>
      <dgm:spPr/>
    </dgm:pt>
    <dgm:pt modelId="{ECA49878-3E40-5E46-936E-B67166250EFF}" type="pres">
      <dgm:prSet presAssocID="{555A4171-DA9F-9743-ACAB-214A86113900}" presName="centerShape" presStyleLbl="vennNode1" presStyleIdx="0" presStyleCnt="4"/>
      <dgm:spPr/>
      <dgm:t>
        <a:bodyPr/>
        <a:lstStyle/>
        <a:p>
          <a:endParaRPr lang="fr-FR"/>
        </a:p>
      </dgm:t>
    </dgm:pt>
    <dgm:pt modelId="{6D39E298-B324-2744-9B9C-978EE9E0DE86}" type="pres">
      <dgm:prSet presAssocID="{E9159AE2-6B1F-FA4F-8777-0CA3E8412A62}" presName="node" presStyleLbl="vennNode1" presStyleIdx="1" presStyleCnt="4">
        <dgm:presLayoutVars>
          <dgm:bulletEnabled val="1"/>
        </dgm:presLayoutVars>
      </dgm:prSet>
      <dgm:spPr/>
      <dgm:t>
        <a:bodyPr/>
        <a:lstStyle/>
        <a:p>
          <a:endParaRPr lang="fr-FR"/>
        </a:p>
      </dgm:t>
    </dgm:pt>
    <dgm:pt modelId="{1356696D-3059-1E44-96D0-AAD874E910DA}" type="pres">
      <dgm:prSet presAssocID="{643DF1DB-D107-9548-B925-D0CD848A1569}" presName="node" presStyleLbl="vennNode1" presStyleIdx="2" presStyleCnt="4" custScaleX="148152" custRadScaleRad="123911" custRadScaleInc="-5168">
        <dgm:presLayoutVars>
          <dgm:bulletEnabled val="1"/>
        </dgm:presLayoutVars>
      </dgm:prSet>
      <dgm:spPr/>
      <dgm:t>
        <a:bodyPr/>
        <a:lstStyle/>
        <a:p>
          <a:endParaRPr lang="fr-FR"/>
        </a:p>
      </dgm:t>
    </dgm:pt>
    <dgm:pt modelId="{57945D84-A806-DF46-9117-7BB6FFFF5759}" type="pres">
      <dgm:prSet presAssocID="{2CEBF2A1-B515-7347-92E2-5A9E2CE29782}" presName="node" presStyleLbl="vennNode1" presStyleIdx="3" presStyleCnt="4" custScaleX="134952" custRadScaleRad="113596" custRadScaleInc="3238">
        <dgm:presLayoutVars>
          <dgm:bulletEnabled val="1"/>
        </dgm:presLayoutVars>
      </dgm:prSet>
      <dgm:spPr/>
      <dgm:t>
        <a:bodyPr/>
        <a:lstStyle/>
        <a:p>
          <a:endParaRPr lang="fr-FR"/>
        </a:p>
      </dgm:t>
    </dgm:pt>
  </dgm:ptLst>
  <dgm:cxnLst>
    <dgm:cxn modelId="{9512D46C-954C-CC4E-B60E-C83747D26A5E}" type="presOf" srcId="{E9159AE2-6B1F-FA4F-8777-0CA3E8412A62}" destId="{6D39E298-B324-2744-9B9C-978EE9E0DE86}" srcOrd="0" destOrd="0" presId="urn:microsoft.com/office/officeart/2005/8/layout/radial3"/>
    <dgm:cxn modelId="{C79949A8-2F20-6348-84B8-DED641360A4C}" srcId="{555A4171-DA9F-9743-ACAB-214A86113900}" destId="{E9159AE2-6B1F-FA4F-8777-0CA3E8412A62}" srcOrd="0" destOrd="0" parTransId="{93438457-90E5-EF4D-950C-F6C3BE60D9E5}" sibTransId="{E2CC3D9F-7F48-254A-8D1F-3A932AB61186}"/>
    <dgm:cxn modelId="{F7EDE7AE-C759-D747-B27C-3FE53C16B1CB}" srcId="{555A4171-DA9F-9743-ACAB-214A86113900}" destId="{643DF1DB-D107-9548-B925-D0CD848A1569}" srcOrd="1" destOrd="0" parTransId="{4EC6F530-67F4-DA47-A827-AB7CA9B66319}" sibTransId="{2E97B9E0-BD23-364C-B78E-E91A8B726855}"/>
    <dgm:cxn modelId="{CD3C97AF-D731-9747-8850-AAD22F12EC9D}" type="presOf" srcId="{2CEBF2A1-B515-7347-92E2-5A9E2CE29782}" destId="{57945D84-A806-DF46-9117-7BB6FFFF5759}" srcOrd="0" destOrd="0" presId="urn:microsoft.com/office/officeart/2005/8/layout/radial3"/>
    <dgm:cxn modelId="{5EA4CBF5-D750-7C4E-8C3D-4497FD83B04D}" type="presOf" srcId="{643DF1DB-D107-9548-B925-D0CD848A1569}" destId="{1356696D-3059-1E44-96D0-AAD874E910DA}" srcOrd="0" destOrd="0" presId="urn:microsoft.com/office/officeart/2005/8/layout/radial3"/>
    <dgm:cxn modelId="{381320AB-9A65-DF4D-ABCA-93B5B6DBF031}" type="presOf" srcId="{555A4171-DA9F-9743-ACAB-214A86113900}" destId="{ECA49878-3E40-5E46-936E-B67166250EFF}" srcOrd="0" destOrd="0" presId="urn:microsoft.com/office/officeart/2005/8/layout/radial3"/>
    <dgm:cxn modelId="{BF5191FC-4CD6-BB45-BCEC-C65F994C2038}" type="presOf" srcId="{236D4E77-EE00-C441-94B5-8A3DC8675FB0}" destId="{5C245D35-3E23-7A47-8D26-842FEA0BA13F}" srcOrd="0" destOrd="0" presId="urn:microsoft.com/office/officeart/2005/8/layout/radial3"/>
    <dgm:cxn modelId="{FA8A3C99-2B48-2344-9602-1FF5083F56BC}" srcId="{236D4E77-EE00-C441-94B5-8A3DC8675FB0}" destId="{555A4171-DA9F-9743-ACAB-214A86113900}" srcOrd="0" destOrd="0" parTransId="{DC6EC454-384C-8A45-B162-F48FFB41BED0}" sibTransId="{C1BF492D-90D4-FB41-8735-5DAB8874EC39}"/>
    <dgm:cxn modelId="{F5399947-DC5E-ED4E-BFC6-B6697410B511}" srcId="{555A4171-DA9F-9743-ACAB-214A86113900}" destId="{2CEBF2A1-B515-7347-92E2-5A9E2CE29782}" srcOrd="2" destOrd="0" parTransId="{19243E30-38BC-F748-B697-AC4F64C606F6}" sibTransId="{298FDEB3-58E8-8C41-A3EF-D82166CD418E}"/>
    <dgm:cxn modelId="{CED34B08-4477-6946-A831-288C0CD05714}" type="presParOf" srcId="{5C245D35-3E23-7A47-8D26-842FEA0BA13F}" destId="{AC5AAFC7-B140-844B-96F8-24932BED219C}" srcOrd="0" destOrd="0" presId="urn:microsoft.com/office/officeart/2005/8/layout/radial3"/>
    <dgm:cxn modelId="{ACF41401-42ED-2042-8A22-798F1BA8301B}" type="presParOf" srcId="{AC5AAFC7-B140-844B-96F8-24932BED219C}" destId="{ECA49878-3E40-5E46-936E-B67166250EFF}" srcOrd="0" destOrd="0" presId="urn:microsoft.com/office/officeart/2005/8/layout/radial3"/>
    <dgm:cxn modelId="{8EF7A80F-F753-3F40-ADBC-549FCC148CE2}" type="presParOf" srcId="{AC5AAFC7-B140-844B-96F8-24932BED219C}" destId="{6D39E298-B324-2744-9B9C-978EE9E0DE86}" srcOrd="1" destOrd="0" presId="urn:microsoft.com/office/officeart/2005/8/layout/radial3"/>
    <dgm:cxn modelId="{1CFEF706-3967-A642-8E6D-6CAF529288CE}" type="presParOf" srcId="{AC5AAFC7-B140-844B-96F8-24932BED219C}" destId="{1356696D-3059-1E44-96D0-AAD874E910DA}" srcOrd="2" destOrd="0" presId="urn:microsoft.com/office/officeart/2005/8/layout/radial3"/>
    <dgm:cxn modelId="{1631E9AB-2293-094B-A678-72C82AE908E4}" type="presParOf" srcId="{AC5AAFC7-B140-844B-96F8-24932BED219C}" destId="{57945D84-A806-DF46-9117-7BB6FFFF5759}"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194D7-55F1-F647-9AE6-506825C082C7}"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fr-FR"/>
        </a:p>
      </dgm:t>
    </dgm:pt>
    <dgm:pt modelId="{2AAAEF39-C169-A045-86C2-2B7050D0DE38}">
      <dgm:prSet phldrT="[Texte]"/>
      <dgm:spPr/>
      <dgm:t>
        <a:bodyPr/>
        <a:lstStyle/>
        <a:p>
          <a:r>
            <a:rPr lang="fr-FR" dirty="0" smtClean="0"/>
            <a:t>Instabilité sans hyperlaxité</a:t>
          </a:r>
          <a:endParaRPr lang="fr-FR" dirty="0"/>
        </a:p>
      </dgm:t>
    </dgm:pt>
    <dgm:pt modelId="{FF7727B3-2C92-9A41-AF37-A4A8F669C7F8}" type="parTrans" cxnId="{C1BE0246-7FDF-4C4E-AA43-FCB0C9BE7F58}">
      <dgm:prSet/>
      <dgm:spPr/>
      <dgm:t>
        <a:bodyPr/>
        <a:lstStyle/>
        <a:p>
          <a:endParaRPr lang="fr-FR"/>
        </a:p>
      </dgm:t>
    </dgm:pt>
    <dgm:pt modelId="{7F3F186B-7CB0-C74F-A4AF-535137310123}" type="sibTrans" cxnId="{C1BE0246-7FDF-4C4E-AA43-FCB0C9BE7F58}">
      <dgm:prSet/>
      <dgm:spPr/>
      <dgm:t>
        <a:bodyPr/>
        <a:lstStyle/>
        <a:p>
          <a:endParaRPr lang="fr-FR"/>
        </a:p>
      </dgm:t>
    </dgm:pt>
    <dgm:pt modelId="{5271009C-B9AD-0149-9EE9-24EB3A538200}">
      <dgm:prSet phldrT="[Texte]"/>
      <dgm:spPr/>
      <dgm:t>
        <a:bodyPr/>
        <a:lstStyle/>
        <a:p>
          <a:r>
            <a:rPr lang="fr-FR" dirty="0" smtClean="0"/>
            <a:t>PPV contracturé </a:t>
          </a:r>
          <a:endParaRPr lang="fr-FR" dirty="0"/>
        </a:p>
      </dgm:t>
    </dgm:pt>
    <dgm:pt modelId="{B8D00E4E-D92D-454E-A0E6-536819513F64}" type="parTrans" cxnId="{976F5D4B-0DB0-D549-BDC3-F5C18B74C104}">
      <dgm:prSet/>
      <dgm:spPr/>
      <dgm:t>
        <a:bodyPr/>
        <a:lstStyle/>
        <a:p>
          <a:endParaRPr lang="fr-FR"/>
        </a:p>
      </dgm:t>
    </dgm:pt>
    <dgm:pt modelId="{12E268E4-0D80-224D-8F59-60A828DC20EA}" type="sibTrans" cxnId="{976F5D4B-0DB0-D549-BDC3-F5C18B74C104}">
      <dgm:prSet/>
      <dgm:spPr/>
      <dgm:t>
        <a:bodyPr/>
        <a:lstStyle/>
        <a:p>
          <a:endParaRPr lang="fr-FR"/>
        </a:p>
      </dgm:t>
    </dgm:pt>
    <dgm:pt modelId="{6CD4E686-4602-6346-923F-94CDA421853F}">
      <dgm:prSet phldrT="[Texte]"/>
      <dgm:spPr/>
      <dgm:t>
        <a:bodyPr/>
        <a:lstStyle/>
        <a:p>
          <a:r>
            <a:rPr lang="fr-FR" dirty="0" smtClean="0"/>
            <a:t>Varus ARP </a:t>
          </a:r>
        </a:p>
        <a:p>
          <a:r>
            <a:rPr lang="fr-FR" dirty="0" smtClean="0"/>
            <a:t>PC varus</a:t>
          </a:r>
          <a:endParaRPr lang="fr-FR" dirty="0"/>
        </a:p>
      </dgm:t>
    </dgm:pt>
    <dgm:pt modelId="{2B3F91AE-B02B-7944-A27E-E2EA258BF923}" type="parTrans" cxnId="{7D2B535F-61C9-BC4B-8686-E7B696AEC083}">
      <dgm:prSet/>
      <dgm:spPr/>
      <dgm:t>
        <a:bodyPr/>
        <a:lstStyle/>
        <a:p>
          <a:endParaRPr lang="fr-FR"/>
        </a:p>
      </dgm:t>
    </dgm:pt>
    <dgm:pt modelId="{5EC79607-44B1-274F-AD16-A1BBDC4650BB}" type="sibTrans" cxnId="{7D2B535F-61C9-BC4B-8686-E7B696AEC083}">
      <dgm:prSet/>
      <dgm:spPr/>
      <dgm:t>
        <a:bodyPr/>
        <a:lstStyle/>
        <a:p>
          <a:endParaRPr lang="fr-FR"/>
        </a:p>
      </dgm:t>
    </dgm:pt>
    <dgm:pt modelId="{96B41B8E-355B-8F45-B316-A0493DC7B2E1}" type="pres">
      <dgm:prSet presAssocID="{2FB194D7-55F1-F647-9AE6-506825C082C7}" presName="composite" presStyleCnt="0">
        <dgm:presLayoutVars>
          <dgm:chMax val="1"/>
          <dgm:dir/>
          <dgm:resizeHandles val="exact"/>
        </dgm:presLayoutVars>
      </dgm:prSet>
      <dgm:spPr/>
      <dgm:t>
        <a:bodyPr/>
        <a:lstStyle/>
        <a:p>
          <a:endParaRPr lang="fr-FR"/>
        </a:p>
      </dgm:t>
    </dgm:pt>
    <dgm:pt modelId="{A7754ED7-3D6B-8E45-82D6-749352815E22}" type="pres">
      <dgm:prSet presAssocID="{2FB194D7-55F1-F647-9AE6-506825C082C7}" presName="radial" presStyleCnt="0">
        <dgm:presLayoutVars>
          <dgm:animLvl val="ctr"/>
        </dgm:presLayoutVars>
      </dgm:prSet>
      <dgm:spPr/>
    </dgm:pt>
    <dgm:pt modelId="{C03F1BC2-ECA9-FC45-9802-EC0F95DE5A41}" type="pres">
      <dgm:prSet presAssocID="{2AAAEF39-C169-A045-86C2-2B7050D0DE38}" presName="centerShape" presStyleLbl="vennNode1" presStyleIdx="0" presStyleCnt="3"/>
      <dgm:spPr/>
      <dgm:t>
        <a:bodyPr/>
        <a:lstStyle/>
        <a:p>
          <a:endParaRPr lang="fr-FR"/>
        </a:p>
      </dgm:t>
    </dgm:pt>
    <dgm:pt modelId="{69CF704C-A44B-794C-A775-90544D2BBF7C}" type="pres">
      <dgm:prSet presAssocID="{5271009C-B9AD-0149-9EE9-24EB3A538200}" presName="node" presStyleLbl="vennNode1" presStyleIdx="1" presStyleCnt="3" custScaleX="114011">
        <dgm:presLayoutVars>
          <dgm:bulletEnabled val="1"/>
        </dgm:presLayoutVars>
      </dgm:prSet>
      <dgm:spPr/>
      <dgm:t>
        <a:bodyPr/>
        <a:lstStyle/>
        <a:p>
          <a:endParaRPr lang="fr-FR"/>
        </a:p>
      </dgm:t>
    </dgm:pt>
    <dgm:pt modelId="{80EC8EC3-982D-6549-869E-9C68712B522F}" type="pres">
      <dgm:prSet presAssocID="{6CD4E686-4602-6346-923F-94CDA421853F}" presName="node" presStyleLbl="vennNode1" presStyleIdx="2" presStyleCnt="3" custScaleX="128021" custRadScaleRad="105749" custRadScaleInc="50000">
        <dgm:presLayoutVars>
          <dgm:bulletEnabled val="1"/>
        </dgm:presLayoutVars>
      </dgm:prSet>
      <dgm:spPr/>
      <dgm:t>
        <a:bodyPr/>
        <a:lstStyle/>
        <a:p>
          <a:endParaRPr lang="fr-FR"/>
        </a:p>
      </dgm:t>
    </dgm:pt>
  </dgm:ptLst>
  <dgm:cxnLst>
    <dgm:cxn modelId="{976F5D4B-0DB0-D549-BDC3-F5C18B74C104}" srcId="{2AAAEF39-C169-A045-86C2-2B7050D0DE38}" destId="{5271009C-B9AD-0149-9EE9-24EB3A538200}" srcOrd="0" destOrd="0" parTransId="{B8D00E4E-D92D-454E-A0E6-536819513F64}" sibTransId="{12E268E4-0D80-224D-8F59-60A828DC20EA}"/>
    <dgm:cxn modelId="{C1BE0246-7FDF-4C4E-AA43-FCB0C9BE7F58}" srcId="{2FB194D7-55F1-F647-9AE6-506825C082C7}" destId="{2AAAEF39-C169-A045-86C2-2B7050D0DE38}" srcOrd="0" destOrd="0" parTransId="{FF7727B3-2C92-9A41-AF37-A4A8F669C7F8}" sibTransId="{7F3F186B-7CB0-C74F-A4AF-535137310123}"/>
    <dgm:cxn modelId="{CB512778-4E31-8048-8702-D441C4931814}" type="presOf" srcId="{6CD4E686-4602-6346-923F-94CDA421853F}" destId="{80EC8EC3-982D-6549-869E-9C68712B522F}" srcOrd="0" destOrd="0" presId="urn:microsoft.com/office/officeart/2005/8/layout/radial3"/>
    <dgm:cxn modelId="{66858E8F-0845-D34F-ADA1-ED49BD7F4A97}" type="presOf" srcId="{2FB194D7-55F1-F647-9AE6-506825C082C7}" destId="{96B41B8E-355B-8F45-B316-A0493DC7B2E1}" srcOrd="0" destOrd="0" presId="urn:microsoft.com/office/officeart/2005/8/layout/radial3"/>
    <dgm:cxn modelId="{B90B2225-66BD-6A44-873E-F625E117DD8E}" type="presOf" srcId="{2AAAEF39-C169-A045-86C2-2B7050D0DE38}" destId="{C03F1BC2-ECA9-FC45-9802-EC0F95DE5A41}" srcOrd="0" destOrd="0" presId="urn:microsoft.com/office/officeart/2005/8/layout/radial3"/>
    <dgm:cxn modelId="{7D2B535F-61C9-BC4B-8686-E7B696AEC083}" srcId="{2AAAEF39-C169-A045-86C2-2B7050D0DE38}" destId="{6CD4E686-4602-6346-923F-94CDA421853F}" srcOrd="1" destOrd="0" parTransId="{2B3F91AE-B02B-7944-A27E-E2EA258BF923}" sibTransId="{5EC79607-44B1-274F-AD16-A1BBDC4650BB}"/>
    <dgm:cxn modelId="{8374A157-5112-A446-AFC7-CED17D7C711F}" type="presOf" srcId="{5271009C-B9AD-0149-9EE9-24EB3A538200}" destId="{69CF704C-A44B-794C-A775-90544D2BBF7C}" srcOrd="0" destOrd="0" presId="urn:microsoft.com/office/officeart/2005/8/layout/radial3"/>
    <dgm:cxn modelId="{95A25D60-67C3-A24D-A685-F447364D388B}" type="presParOf" srcId="{96B41B8E-355B-8F45-B316-A0493DC7B2E1}" destId="{A7754ED7-3D6B-8E45-82D6-749352815E22}" srcOrd="0" destOrd="0" presId="urn:microsoft.com/office/officeart/2005/8/layout/radial3"/>
    <dgm:cxn modelId="{BAEB9E36-5172-B24F-B1D0-BDD5C83FB06A}" type="presParOf" srcId="{A7754ED7-3D6B-8E45-82D6-749352815E22}" destId="{C03F1BC2-ECA9-FC45-9802-EC0F95DE5A41}" srcOrd="0" destOrd="0" presId="urn:microsoft.com/office/officeart/2005/8/layout/radial3"/>
    <dgm:cxn modelId="{C34B219E-D210-F24B-ADB5-21492B5429EF}" type="presParOf" srcId="{A7754ED7-3D6B-8E45-82D6-749352815E22}" destId="{69CF704C-A44B-794C-A775-90544D2BBF7C}" srcOrd="1" destOrd="0" presId="urn:microsoft.com/office/officeart/2005/8/layout/radial3"/>
    <dgm:cxn modelId="{45FEF98E-D90B-3C46-A04C-42C032992694}" type="presParOf" srcId="{A7754ED7-3D6B-8E45-82D6-749352815E22}" destId="{80EC8EC3-982D-6549-869E-9C68712B522F}" srcOrd="2"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122E7-0840-9642-B73A-3C6A9380F016}"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fr-FR"/>
        </a:p>
      </dgm:t>
    </dgm:pt>
    <dgm:pt modelId="{4EE4F7FF-0C77-ED4F-86E0-BDC36C9E85DA}">
      <dgm:prSet phldrT="[Texte]"/>
      <dgm:spPr/>
      <dgm:t>
        <a:bodyPr/>
        <a:lstStyle/>
        <a:p>
          <a:r>
            <a:rPr lang="fr-FR" dirty="0" smtClean="0"/>
            <a:t>Instabilité </a:t>
          </a:r>
        </a:p>
        <a:p>
          <a:r>
            <a:rPr lang="fr-FR" dirty="0" smtClean="0"/>
            <a:t>+</a:t>
          </a:r>
        </a:p>
        <a:p>
          <a:r>
            <a:rPr lang="fr-FR" dirty="0" smtClean="0"/>
            <a:t>Douleurs</a:t>
          </a:r>
          <a:endParaRPr lang="fr-FR" dirty="0"/>
        </a:p>
      </dgm:t>
    </dgm:pt>
    <dgm:pt modelId="{82A18D8B-EB59-C142-AD04-60672CA7EC7E}" type="parTrans" cxnId="{003FBC18-AE33-0E4C-AB00-E0B53408F454}">
      <dgm:prSet/>
      <dgm:spPr/>
      <dgm:t>
        <a:bodyPr/>
        <a:lstStyle/>
        <a:p>
          <a:endParaRPr lang="fr-FR"/>
        </a:p>
      </dgm:t>
    </dgm:pt>
    <dgm:pt modelId="{FBF426EA-59CE-A34C-B88E-797413CC748F}" type="sibTrans" cxnId="{003FBC18-AE33-0E4C-AB00-E0B53408F454}">
      <dgm:prSet/>
      <dgm:spPr/>
      <dgm:t>
        <a:bodyPr/>
        <a:lstStyle/>
        <a:p>
          <a:endParaRPr lang="fr-FR"/>
        </a:p>
      </dgm:t>
    </dgm:pt>
    <dgm:pt modelId="{1153FF65-C72F-4E40-A07B-C9A6D90E2DD2}">
      <dgm:prSet phldrT="[Texte]"/>
      <dgm:spPr/>
      <dgm:t>
        <a:bodyPr/>
        <a:lstStyle/>
        <a:p>
          <a:r>
            <a:rPr lang="fr-FR" dirty="0" smtClean="0"/>
            <a:t>Corps « étrangers »</a:t>
          </a:r>
        </a:p>
        <a:p>
          <a:r>
            <a:rPr lang="fr-FR" dirty="0" smtClean="0"/>
            <a:t>Intra articulaires</a:t>
          </a:r>
          <a:endParaRPr lang="fr-FR" dirty="0"/>
        </a:p>
      </dgm:t>
    </dgm:pt>
    <dgm:pt modelId="{5828A4BB-A089-4F46-B074-6AC29E927760}" type="parTrans" cxnId="{C00D45C0-DF03-1245-B966-18D056F4E11F}">
      <dgm:prSet/>
      <dgm:spPr/>
      <dgm:t>
        <a:bodyPr/>
        <a:lstStyle/>
        <a:p>
          <a:endParaRPr lang="fr-FR"/>
        </a:p>
      </dgm:t>
    </dgm:pt>
    <dgm:pt modelId="{520BA020-AD3B-1548-95B7-0D3E103185E0}" type="sibTrans" cxnId="{C00D45C0-DF03-1245-B966-18D056F4E11F}">
      <dgm:prSet/>
      <dgm:spPr/>
      <dgm:t>
        <a:bodyPr/>
        <a:lstStyle/>
        <a:p>
          <a:endParaRPr lang="fr-FR"/>
        </a:p>
      </dgm:t>
    </dgm:pt>
    <dgm:pt modelId="{B494996A-BFE3-FE4E-8CFB-3A513D316636}">
      <dgm:prSet phldrT="[Texte]"/>
      <dgm:spPr/>
      <dgm:t>
        <a:bodyPr/>
        <a:lstStyle/>
        <a:p>
          <a:r>
            <a:rPr lang="fr-FR" dirty="0" smtClean="0"/>
            <a:t>Sd Sinus du tarse</a:t>
          </a:r>
          <a:endParaRPr lang="fr-FR" dirty="0"/>
        </a:p>
      </dgm:t>
    </dgm:pt>
    <dgm:pt modelId="{21D704D8-85E5-7F48-8051-5FB163C230A7}" type="parTrans" cxnId="{3068DE55-382B-B44D-BA1B-99F7DA643665}">
      <dgm:prSet/>
      <dgm:spPr/>
      <dgm:t>
        <a:bodyPr/>
        <a:lstStyle/>
        <a:p>
          <a:endParaRPr lang="fr-FR"/>
        </a:p>
      </dgm:t>
    </dgm:pt>
    <dgm:pt modelId="{5C60C476-2790-F844-82EA-4E6E77114C18}" type="sibTrans" cxnId="{3068DE55-382B-B44D-BA1B-99F7DA643665}">
      <dgm:prSet/>
      <dgm:spPr/>
      <dgm:t>
        <a:bodyPr/>
        <a:lstStyle/>
        <a:p>
          <a:endParaRPr lang="fr-FR"/>
        </a:p>
      </dgm:t>
    </dgm:pt>
    <dgm:pt modelId="{5E0A3CFC-95FB-D841-B3CA-22E4B629EE64}">
      <dgm:prSet phldrT="[Texte]"/>
      <dgm:spPr/>
      <dgm:t>
        <a:bodyPr/>
        <a:lstStyle/>
        <a:p>
          <a:r>
            <a:rPr lang="fr-FR" dirty="0" smtClean="0"/>
            <a:t>Instabilité tendons fibulaires</a:t>
          </a:r>
          <a:endParaRPr lang="fr-FR" dirty="0"/>
        </a:p>
      </dgm:t>
    </dgm:pt>
    <dgm:pt modelId="{6DE25098-DDD7-A444-A4D6-5311D853B2E0}" type="parTrans" cxnId="{CBC9894A-88E2-814F-877A-C90F649C4D47}">
      <dgm:prSet/>
      <dgm:spPr/>
      <dgm:t>
        <a:bodyPr/>
        <a:lstStyle/>
        <a:p>
          <a:endParaRPr lang="fr-FR"/>
        </a:p>
      </dgm:t>
    </dgm:pt>
    <dgm:pt modelId="{D6591870-1A07-2042-A532-63D9C363CAAB}" type="sibTrans" cxnId="{CBC9894A-88E2-814F-877A-C90F649C4D47}">
      <dgm:prSet/>
      <dgm:spPr/>
      <dgm:t>
        <a:bodyPr/>
        <a:lstStyle/>
        <a:p>
          <a:endParaRPr lang="fr-FR"/>
        </a:p>
      </dgm:t>
    </dgm:pt>
    <dgm:pt modelId="{D9169511-F942-9E42-9EB4-573C1996269F}" type="pres">
      <dgm:prSet presAssocID="{91D122E7-0840-9642-B73A-3C6A9380F016}" presName="composite" presStyleCnt="0">
        <dgm:presLayoutVars>
          <dgm:chMax val="1"/>
          <dgm:dir/>
          <dgm:resizeHandles val="exact"/>
        </dgm:presLayoutVars>
      </dgm:prSet>
      <dgm:spPr/>
      <dgm:t>
        <a:bodyPr/>
        <a:lstStyle/>
        <a:p>
          <a:endParaRPr lang="fr-FR"/>
        </a:p>
      </dgm:t>
    </dgm:pt>
    <dgm:pt modelId="{784E9A5E-F1A2-CA4F-B55E-16231705308D}" type="pres">
      <dgm:prSet presAssocID="{91D122E7-0840-9642-B73A-3C6A9380F016}" presName="radial" presStyleCnt="0">
        <dgm:presLayoutVars>
          <dgm:animLvl val="ctr"/>
        </dgm:presLayoutVars>
      </dgm:prSet>
      <dgm:spPr/>
    </dgm:pt>
    <dgm:pt modelId="{B6E2E0C6-3DED-1B4B-9BC8-25493E372284}" type="pres">
      <dgm:prSet presAssocID="{4EE4F7FF-0C77-ED4F-86E0-BDC36C9E85DA}" presName="centerShape" presStyleLbl="vennNode1" presStyleIdx="0" presStyleCnt="4"/>
      <dgm:spPr/>
      <dgm:t>
        <a:bodyPr/>
        <a:lstStyle/>
        <a:p>
          <a:endParaRPr lang="fr-FR"/>
        </a:p>
      </dgm:t>
    </dgm:pt>
    <dgm:pt modelId="{1F39F9EB-3978-7B4B-A4FD-2A0D014FCF04}" type="pres">
      <dgm:prSet presAssocID="{1153FF65-C72F-4E40-A07B-C9A6D90E2DD2}" presName="node" presStyleLbl="vennNode1" presStyleIdx="1" presStyleCnt="4">
        <dgm:presLayoutVars>
          <dgm:bulletEnabled val="1"/>
        </dgm:presLayoutVars>
      </dgm:prSet>
      <dgm:spPr/>
      <dgm:t>
        <a:bodyPr/>
        <a:lstStyle/>
        <a:p>
          <a:endParaRPr lang="fr-FR"/>
        </a:p>
      </dgm:t>
    </dgm:pt>
    <dgm:pt modelId="{49BD243B-197A-E34E-827A-BFAA7978B1B5}" type="pres">
      <dgm:prSet presAssocID="{B494996A-BFE3-FE4E-8CFB-3A513D316636}" presName="node" presStyleLbl="vennNode1" presStyleIdx="2" presStyleCnt="4">
        <dgm:presLayoutVars>
          <dgm:bulletEnabled val="1"/>
        </dgm:presLayoutVars>
      </dgm:prSet>
      <dgm:spPr/>
      <dgm:t>
        <a:bodyPr/>
        <a:lstStyle/>
        <a:p>
          <a:endParaRPr lang="fr-FR"/>
        </a:p>
      </dgm:t>
    </dgm:pt>
    <dgm:pt modelId="{440FB9F7-76B7-EB49-B738-DE2993312325}" type="pres">
      <dgm:prSet presAssocID="{5E0A3CFC-95FB-D841-B3CA-22E4B629EE64}" presName="node" presStyleLbl="vennNode1" presStyleIdx="3" presStyleCnt="4">
        <dgm:presLayoutVars>
          <dgm:bulletEnabled val="1"/>
        </dgm:presLayoutVars>
      </dgm:prSet>
      <dgm:spPr/>
      <dgm:t>
        <a:bodyPr/>
        <a:lstStyle/>
        <a:p>
          <a:endParaRPr lang="fr-FR"/>
        </a:p>
      </dgm:t>
    </dgm:pt>
  </dgm:ptLst>
  <dgm:cxnLst>
    <dgm:cxn modelId="{CBC9894A-88E2-814F-877A-C90F649C4D47}" srcId="{4EE4F7FF-0C77-ED4F-86E0-BDC36C9E85DA}" destId="{5E0A3CFC-95FB-D841-B3CA-22E4B629EE64}" srcOrd="2" destOrd="0" parTransId="{6DE25098-DDD7-A444-A4D6-5311D853B2E0}" sibTransId="{D6591870-1A07-2042-A532-63D9C363CAAB}"/>
    <dgm:cxn modelId="{C4D3990C-E3C0-A343-A917-2581C4EE750E}" type="presOf" srcId="{91D122E7-0840-9642-B73A-3C6A9380F016}" destId="{D9169511-F942-9E42-9EB4-573C1996269F}" srcOrd="0" destOrd="0" presId="urn:microsoft.com/office/officeart/2005/8/layout/radial3"/>
    <dgm:cxn modelId="{003FBC18-AE33-0E4C-AB00-E0B53408F454}" srcId="{91D122E7-0840-9642-B73A-3C6A9380F016}" destId="{4EE4F7FF-0C77-ED4F-86E0-BDC36C9E85DA}" srcOrd="0" destOrd="0" parTransId="{82A18D8B-EB59-C142-AD04-60672CA7EC7E}" sibTransId="{FBF426EA-59CE-A34C-B88E-797413CC748F}"/>
    <dgm:cxn modelId="{3068DE55-382B-B44D-BA1B-99F7DA643665}" srcId="{4EE4F7FF-0C77-ED4F-86E0-BDC36C9E85DA}" destId="{B494996A-BFE3-FE4E-8CFB-3A513D316636}" srcOrd="1" destOrd="0" parTransId="{21D704D8-85E5-7F48-8051-5FB163C230A7}" sibTransId="{5C60C476-2790-F844-82EA-4E6E77114C18}"/>
    <dgm:cxn modelId="{4FA0E67C-1B29-4F41-A3A6-71A09793D1E4}" type="presOf" srcId="{B494996A-BFE3-FE4E-8CFB-3A513D316636}" destId="{49BD243B-197A-E34E-827A-BFAA7978B1B5}" srcOrd="0" destOrd="0" presId="urn:microsoft.com/office/officeart/2005/8/layout/radial3"/>
    <dgm:cxn modelId="{86C4EFF3-B70E-4449-8336-679AC861D2AE}" type="presOf" srcId="{5E0A3CFC-95FB-D841-B3CA-22E4B629EE64}" destId="{440FB9F7-76B7-EB49-B738-DE2993312325}" srcOrd="0" destOrd="0" presId="urn:microsoft.com/office/officeart/2005/8/layout/radial3"/>
    <dgm:cxn modelId="{C00D45C0-DF03-1245-B966-18D056F4E11F}" srcId="{4EE4F7FF-0C77-ED4F-86E0-BDC36C9E85DA}" destId="{1153FF65-C72F-4E40-A07B-C9A6D90E2DD2}" srcOrd="0" destOrd="0" parTransId="{5828A4BB-A089-4F46-B074-6AC29E927760}" sibTransId="{520BA020-AD3B-1548-95B7-0D3E103185E0}"/>
    <dgm:cxn modelId="{00E82E19-935A-AB48-BC1A-B2F7B010AFBE}" type="presOf" srcId="{1153FF65-C72F-4E40-A07B-C9A6D90E2DD2}" destId="{1F39F9EB-3978-7B4B-A4FD-2A0D014FCF04}" srcOrd="0" destOrd="0" presId="urn:microsoft.com/office/officeart/2005/8/layout/radial3"/>
    <dgm:cxn modelId="{EDF88CD7-2626-C44D-8EFF-B1A765B056FF}" type="presOf" srcId="{4EE4F7FF-0C77-ED4F-86E0-BDC36C9E85DA}" destId="{B6E2E0C6-3DED-1B4B-9BC8-25493E372284}" srcOrd="0" destOrd="0" presId="urn:microsoft.com/office/officeart/2005/8/layout/radial3"/>
    <dgm:cxn modelId="{C9B281EE-4DE1-8343-8D81-D7AE1443F5C2}" type="presParOf" srcId="{D9169511-F942-9E42-9EB4-573C1996269F}" destId="{784E9A5E-F1A2-CA4F-B55E-16231705308D}" srcOrd="0" destOrd="0" presId="urn:microsoft.com/office/officeart/2005/8/layout/radial3"/>
    <dgm:cxn modelId="{1E23886D-9B81-6948-9D6B-BB3729B92C16}" type="presParOf" srcId="{784E9A5E-F1A2-CA4F-B55E-16231705308D}" destId="{B6E2E0C6-3DED-1B4B-9BC8-25493E372284}" srcOrd="0" destOrd="0" presId="urn:microsoft.com/office/officeart/2005/8/layout/radial3"/>
    <dgm:cxn modelId="{031EBC94-F489-2A48-A428-491D612B9FCA}" type="presParOf" srcId="{784E9A5E-F1A2-CA4F-B55E-16231705308D}" destId="{1F39F9EB-3978-7B4B-A4FD-2A0D014FCF04}" srcOrd="1" destOrd="0" presId="urn:microsoft.com/office/officeart/2005/8/layout/radial3"/>
    <dgm:cxn modelId="{8A6791F4-484B-AF41-A786-8E1E9241EA97}" type="presParOf" srcId="{784E9A5E-F1A2-CA4F-B55E-16231705308D}" destId="{49BD243B-197A-E34E-827A-BFAA7978B1B5}" srcOrd="2" destOrd="0" presId="urn:microsoft.com/office/officeart/2005/8/layout/radial3"/>
    <dgm:cxn modelId="{04352C5A-CFE2-F643-A753-7ED4487B8C3D}" type="presParOf" srcId="{784E9A5E-F1A2-CA4F-B55E-16231705308D}" destId="{440FB9F7-76B7-EB49-B738-DE2993312325}" srcOrd="3"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94E089-AAB1-B545-814F-097F06B7FEC6}"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fr-FR"/>
        </a:p>
      </dgm:t>
    </dgm:pt>
    <dgm:pt modelId="{C589161B-C752-D642-BD6C-D8095C649219}">
      <dgm:prSet phldrT="[Texte]"/>
      <dgm:spPr/>
      <dgm:t>
        <a:bodyPr/>
        <a:lstStyle/>
        <a:p>
          <a:r>
            <a:rPr lang="fr-FR" dirty="0" smtClean="0"/>
            <a:t>Douleurs sans instabilité</a:t>
          </a:r>
          <a:endParaRPr lang="fr-FR" dirty="0"/>
        </a:p>
      </dgm:t>
    </dgm:pt>
    <dgm:pt modelId="{4332AFDB-902A-6444-926D-ECACBF4B6312}" type="parTrans" cxnId="{6E4D17F6-7839-294C-A55F-49DEAA7343FC}">
      <dgm:prSet/>
      <dgm:spPr/>
      <dgm:t>
        <a:bodyPr/>
        <a:lstStyle/>
        <a:p>
          <a:endParaRPr lang="fr-FR"/>
        </a:p>
      </dgm:t>
    </dgm:pt>
    <dgm:pt modelId="{6CBBEBED-08FC-854D-B2AA-BFAEA82C5748}" type="sibTrans" cxnId="{6E4D17F6-7839-294C-A55F-49DEAA7343FC}">
      <dgm:prSet/>
      <dgm:spPr/>
      <dgm:t>
        <a:bodyPr/>
        <a:lstStyle/>
        <a:p>
          <a:endParaRPr lang="fr-FR"/>
        </a:p>
      </dgm:t>
    </dgm:pt>
    <dgm:pt modelId="{314A02EF-92EA-D840-900F-4E1E7B9248FB}">
      <dgm:prSet phldrT="[Texte]"/>
      <dgm:spPr/>
      <dgm:t>
        <a:bodyPr/>
        <a:lstStyle/>
        <a:p>
          <a:r>
            <a:rPr lang="fr-FR" dirty="0" smtClean="0"/>
            <a:t>Conflits tissulaires</a:t>
          </a:r>
          <a:endParaRPr lang="fr-FR" dirty="0"/>
        </a:p>
      </dgm:t>
    </dgm:pt>
    <dgm:pt modelId="{E28198E8-4E45-E74B-AD58-AAA76293A0CA}" type="parTrans" cxnId="{2D2EB6C0-2639-CA47-93AC-EDD8A72B116D}">
      <dgm:prSet/>
      <dgm:spPr/>
      <dgm:t>
        <a:bodyPr/>
        <a:lstStyle/>
        <a:p>
          <a:endParaRPr lang="fr-FR"/>
        </a:p>
      </dgm:t>
    </dgm:pt>
    <dgm:pt modelId="{0D60C56B-FBD7-1F4F-86B5-21CBEF9DB0C4}" type="sibTrans" cxnId="{2D2EB6C0-2639-CA47-93AC-EDD8A72B116D}">
      <dgm:prSet/>
      <dgm:spPr/>
      <dgm:t>
        <a:bodyPr/>
        <a:lstStyle/>
        <a:p>
          <a:endParaRPr lang="fr-FR"/>
        </a:p>
      </dgm:t>
    </dgm:pt>
    <dgm:pt modelId="{03CB54D9-B652-5941-9736-0DECCA53312B}">
      <dgm:prSet phldrT="[Texte]"/>
      <dgm:spPr/>
      <dgm:t>
        <a:bodyPr/>
        <a:lstStyle/>
        <a:p>
          <a:r>
            <a:rPr lang="fr-FR" dirty="0" smtClean="0"/>
            <a:t>Arthropathie</a:t>
          </a:r>
        </a:p>
        <a:p>
          <a:r>
            <a:rPr lang="fr-FR" dirty="0" smtClean="0"/>
            <a:t>tibio fibulaire</a:t>
          </a:r>
          <a:endParaRPr lang="fr-FR" dirty="0"/>
        </a:p>
      </dgm:t>
    </dgm:pt>
    <dgm:pt modelId="{09553CAC-D923-2A42-AAE4-A8E2055BB9AF}" type="parTrans" cxnId="{56ACC1D6-BEC8-B14D-9773-F32C37808E1A}">
      <dgm:prSet/>
      <dgm:spPr/>
      <dgm:t>
        <a:bodyPr/>
        <a:lstStyle/>
        <a:p>
          <a:endParaRPr lang="fr-FR"/>
        </a:p>
      </dgm:t>
    </dgm:pt>
    <dgm:pt modelId="{B22F18DC-4CA3-CB41-86FB-D8C39EC7FA76}" type="sibTrans" cxnId="{56ACC1D6-BEC8-B14D-9773-F32C37808E1A}">
      <dgm:prSet/>
      <dgm:spPr/>
      <dgm:t>
        <a:bodyPr/>
        <a:lstStyle/>
        <a:p>
          <a:endParaRPr lang="fr-FR"/>
        </a:p>
      </dgm:t>
    </dgm:pt>
    <dgm:pt modelId="{ADBF51EB-DFB6-2C43-9DB8-CCFE171C24DF}">
      <dgm:prSet phldrT="[Texte]"/>
      <dgm:spPr/>
      <dgm:t>
        <a:bodyPr/>
        <a:lstStyle/>
        <a:p>
          <a:r>
            <a:rPr lang="fr-FR" dirty="0" smtClean="0"/>
            <a:t>Fractures</a:t>
          </a:r>
        </a:p>
        <a:p>
          <a:r>
            <a:rPr lang="fr-FR" dirty="0" smtClean="0"/>
            <a:t>parcellaires</a:t>
          </a:r>
          <a:endParaRPr lang="fr-FR" dirty="0"/>
        </a:p>
      </dgm:t>
    </dgm:pt>
    <dgm:pt modelId="{34FC4D61-6523-684F-84DA-734A5D26CD7B}" type="parTrans" cxnId="{7232BC5B-ED29-834B-9139-7D614623DF7A}">
      <dgm:prSet/>
      <dgm:spPr/>
      <dgm:t>
        <a:bodyPr/>
        <a:lstStyle/>
        <a:p>
          <a:endParaRPr lang="fr-FR"/>
        </a:p>
      </dgm:t>
    </dgm:pt>
    <dgm:pt modelId="{F546799E-776B-974F-8849-B5D39F92DE8B}" type="sibTrans" cxnId="{7232BC5B-ED29-834B-9139-7D614623DF7A}">
      <dgm:prSet/>
      <dgm:spPr/>
      <dgm:t>
        <a:bodyPr/>
        <a:lstStyle/>
        <a:p>
          <a:endParaRPr lang="fr-FR"/>
        </a:p>
      </dgm:t>
    </dgm:pt>
    <dgm:pt modelId="{58DDD9E7-AEE2-F449-8D7B-61575BA0A22E}">
      <dgm:prSet phldrT="[Texte]"/>
      <dgm:spPr/>
      <dgm:t>
        <a:bodyPr/>
        <a:lstStyle/>
        <a:p>
          <a:r>
            <a:rPr lang="fr-FR" dirty="0" smtClean="0"/>
            <a:t>LODA</a:t>
          </a:r>
          <a:endParaRPr lang="fr-FR" dirty="0"/>
        </a:p>
      </dgm:t>
    </dgm:pt>
    <dgm:pt modelId="{25162420-1B0D-7946-9900-5C4938AD7F28}" type="parTrans" cxnId="{DDAA3BDD-7500-A34A-9E27-BA1B015153F6}">
      <dgm:prSet/>
      <dgm:spPr/>
      <dgm:t>
        <a:bodyPr/>
        <a:lstStyle/>
        <a:p>
          <a:endParaRPr lang="fr-FR"/>
        </a:p>
      </dgm:t>
    </dgm:pt>
    <dgm:pt modelId="{01D782F3-7156-A04B-891E-73389C5BCE4D}" type="sibTrans" cxnId="{DDAA3BDD-7500-A34A-9E27-BA1B015153F6}">
      <dgm:prSet/>
      <dgm:spPr/>
      <dgm:t>
        <a:bodyPr/>
        <a:lstStyle/>
        <a:p>
          <a:endParaRPr lang="fr-FR"/>
        </a:p>
      </dgm:t>
    </dgm:pt>
    <dgm:pt modelId="{52913A96-1361-8341-99F5-DB736A379DD5}">
      <dgm:prSet/>
      <dgm:spPr/>
      <dgm:t>
        <a:bodyPr/>
        <a:lstStyle/>
        <a:p>
          <a:r>
            <a:rPr lang="fr-FR" dirty="0" smtClean="0"/>
            <a:t>Arthrose tibio tarsienne ou sous talienne</a:t>
          </a:r>
          <a:endParaRPr lang="fr-FR" dirty="0"/>
        </a:p>
      </dgm:t>
    </dgm:pt>
    <dgm:pt modelId="{ECE8D31E-3196-0945-9BF9-6F1FB58EC486}" type="parTrans" cxnId="{71E61CCC-0ED0-C143-967B-1484A3754019}">
      <dgm:prSet/>
      <dgm:spPr/>
      <dgm:t>
        <a:bodyPr/>
        <a:lstStyle/>
        <a:p>
          <a:endParaRPr lang="fr-FR"/>
        </a:p>
      </dgm:t>
    </dgm:pt>
    <dgm:pt modelId="{FDDC6D7E-7AA1-BF47-BF64-37A68ED3E7D5}" type="sibTrans" cxnId="{71E61CCC-0ED0-C143-967B-1484A3754019}">
      <dgm:prSet/>
      <dgm:spPr/>
      <dgm:t>
        <a:bodyPr/>
        <a:lstStyle/>
        <a:p>
          <a:endParaRPr lang="fr-FR"/>
        </a:p>
      </dgm:t>
    </dgm:pt>
    <dgm:pt modelId="{EC40A88C-B2C4-9D49-AE62-BDFDD58C4D20}">
      <dgm:prSet/>
      <dgm:spPr/>
      <dgm:t>
        <a:bodyPr/>
        <a:lstStyle/>
        <a:p>
          <a:r>
            <a:rPr lang="fr-FR" dirty="0" smtClean="0"/>
            <a:t>Lésions nerveuses</a:t>
          </a:r>
          <a:endParaRPr lang="fr-FR" dirty="0"/>
        </a:p>
      </dgm:t>
    </dgm:pt>
    <dgm:pt modelId="{7AE438A8-B3D4-BE43-B2EB-C736C16CB39A}" type="parTrans" cxnId="{5F2A4A82-5F02-AF42-A7FA-52F944BE4AF6}">
      <dgm:prSet/>
      <dgm:spPr/>
      <dgm:t>
        <a:bodyPr/>
        <a:lstStyle/>
        <a:p>
          <a:endParaRPr lang="fr-FR"/>
        </a:p>
      </dgm:t>
    </dgm:pt>
    <dgm:pt modelId="{42BB1950-FBEF-7E42-8559-2492E876F7C3}" type="sibTrans" cxnId="{5F2A4A82-5F02-AF42-A7FA-52F944BE4AF6}">
      <dgm:prSet/>
      <dgm:spPr/>
      <dgm:t>
        <a:bodyPr/>
        <a:lstStyle/>
        <a:p>
          <a:endParaRPr lang="fr-FR"/>
        </a:p>
      </dgm:t>
    </dgm:pt>
    <dgm:pt modelId="{ED76A6FA-8A7A-014C-941E-C76812E88843}">
      <dgm:prSet/>
      <dgm:spPr/>
      <dgm:t>
        <a:bodyPr/>
        <a:lstStyle/>
        <a:p>
          <a:r>
            <a:rPr lang="fr-FR" dirty="0" smtClean="0"/>
            <a:t>Algodystrophie </a:t>
          </a:r>
          <a:endParaRPr lang="fr-FR" dirty="0"/>
        </a:p>
      </dgm:t>
    </dgm:pt>
    <dgm:pt modelId="{E2E9D0FE-C6ED-1848-9213-929DAB46A1AF}" type="parTrans" cxnId="{F6309485-7CF1-AF40-8606-26D91F57296A}">
      <dgm:prSet/>
      <dgm:spPr/>
      <dgm:t>
        <a:bodyPr/>
        <a:lstStyle/>
        <a:p>
          <a:endParaRPr lang="fr-FR"/>
        </a:p>
      </dgm:t>
    </dgm:pt>
    <dgm:pt modelId="{8F7CAE91-3BE6-4841-9705-C3FE4D7FEE78}" type="sibTrans" cxnId="{F6309485-7CF1-AF40-8606-26D91F57296A}">
      <dgm:prSet/>
      <dgm:spPr/>
      <dgm:t>
        <a:bodyPr/>
        <a:lstStyle/>
        <a:p>
          <a:endParaRPr lang="fr-FR"/>
        </a:p>
      </dgm:t>
    </dgm:pt>
    <dgm:pt modelId="{AD4AE37A-C1B6-B346-B629-82FB766CC05A}" type="pres">
      <dgm:prSet presAssocID="{2C94E089-AAB1-B545-814F-097F06B7FEC6}" presName="composite" presStyleCnt="0">
        <dgm:presLayoutVars>
          <dgm:chMax val="1"/>
          <dgm:dir/>
          <dgm:resizeHandles val="exact"/>
        </dgm:presLayoutVars>
      </dgm:prSet>
      <dgm:spPr/>
      <dgm:t>
        <a:bodyPr/>
        <a:lstStyle/>
        <a:p>
          <a:endParaRPr lang="fr-FR"/>
        </a:p>
      </dgm:t>
    </dgm:pt>
    <dgm:pt modelId="{932DD300-F192-1341-AC7F-A41B0BECF83E}" type="pres">
      <dgm:prSet presAssocID="{2C94E089-AAB1-B545-814F-097F06B7FEC6}" presName="radial" presStyleCnt="0">
        <dgm:presLayoutVars>
          <dgm:animLvl val="ctr"/>
        </dgm:presLayoutVars>
      </dgm:prSet>
      <dgm:spPr/>
    </dgm:pt>
    <dgm:pt modelId="{D12E57A4-72A0-1F47-964E-F1930E881371}" type="pres">
      <dgm:prSet presAssocID="{C589161B-C752-D642-BD6C-D8095C649219}" presName="centerShape" presStyleLbl="vennNode1" presStyleIdx="0" presStyleCnt="8"/>
      <dgm:spPr/>
      <dgm:t>
        <a:bodyPr/>
        <a:lstStyle/>
        <a:p>
          <a:endParaRPr lang="fr-FR"/>
        </a:p>
      </dgm:t>
    </dgm:pt>
    <dgm:pt modelId="{24C7657D-DC02-2443-9BF7-E137BF998689}" type="pres">
      <dgm:prSet presAssocID="{314A02EF-92EA-D840-900F-4E1E7B9248FB}" presName="node" presStyleLbl="vennNode1" presStyleIdx="1" presStyleCnt="8">
        <dgm:presLayoutVars>
          <dgm:bulletEnabled val="1"/>
        </dgm:presLayoutVars>
      </dgm:prSet>
      <dgm:spPr/>
      <dgm:t>
        <a:bodyPr/>
        <a:lstStyle/>
        <a:p>
          <a:endParaRPr lang="fr-FR"/>
        </a:p>
      </dgm:t>
    </dgm:pt>
    <dgm:pt modelId="{01FF626C-F9AD-EB42-ACB3-ECB985740A98}" type="pres">
      <dgm:prSet presAssocID="{03CB54D9-B652-5941-9736-0DECCA53312B}" presName="node" presStyleLbl="vennNode1" presStyleIdx="2" presStyleCnt="8">
        <dgm:presLayoutVars>
          <dgm:bulletEnabled val="1"/>
        </dgm:presLayoutVars>
      </dgm:prSet>
      <dgm:spPr/>
      <dgm:t>
        <a:bodyPr/>
        <a:lstStyle/>
        <a:p>
          <a:endParaRPr lang="fr-FR"/>
        </a:p>
      </dgm:t>
    </dgm:pt>
    <dgm:pt modelId="{5C7DBEE2-69BD-C947-B847-2D6C10C45786}" type="pres">
      <dgm:prSet presAssocID="{ADBF51EB-DFB6-2C43-9DB8-CCFE171C24DF}" presName="node" presStyleLbl="vennNode1" presStyleIdx="3" presStyleCnt="8">
        <dgm:presLayoutVars>
          <dgm:bulletEnabled val="1"/>
        </dgm:presLayoutVars>
      </dgm:prSet>
      <dgm:spPr/>
      <dgm:t>
        <a:bodyPr/>
        <a:lstStyle/>
        <a:p>
          <a:endParaRPr lang="fr-FR"/>
        </a:p>
      </dgm:t>
    </dgm:pt>
    <dgm:pt modelId="{D4CAEA85-4952-AD4B-8E82-1F81E0DFB0AD}" type="pres">
      <dgm:prSet presAssocID="{58DDD9E7-AEE2-F449-8D7B-61575BA0A22E}" presName="node" presStyleLbl="vennNode1" presStyleIdx="4" presStyleCnt="8">
        <dgm:presLayoutVars>
          <dgm:bulletEnabled val="1"/>
        </dgm:presLayoutVars>
      </dgm:prSet>
      <dgm:spPr/>
      <dgm:t>
        <a:bodyPr/>
        <a:lstStyle/>
        <a:p>
          <a:endParaRPr lang="fr-FR"/>
        </a:p>
      </dgm:t>
    </dgm:pt>
    <dgm:pt modelId="{33091022-CF47-B44B-AA91-3F8DA00375DE}" type="pres">
      <dgm:prSet presAssocID="{ED76A6FA-8A7A-014C-941E-C76812E88843}" presName="node" presStyleLbl="vennNode1" presStyleIdx="5" presStyleCnt="8">
        <dgm:presLayoutVars>
          <dgm:bulletEnabled val="1"/>
        </dgm:presLayoutVars>
      </dgm:prSet>
      <dgm:spPr/>
      <dgm:t>
        <a:bodyPr/>
        <a:lstStyle/>
        <a:p>
          <a:endParaRPr lang="fr-FR"/>
        </a:p>
      </dgm:t>
    </dgm:pt>
    <dgm:pt modelId="{C65D9DF9-65BF-8449-8260-D425A082B360}" type="pres">
      <dgm:prSet presAssocID="{EC40A88C-B2C4-9D49-AE62-BDFDD58C4D20}" presName="node" presStyleLbl="vennNode1" presStyleIdx="6" presStyleCnt="8">
        <dgm:presLayoutVars>
          <dgm:bulletEnabled val="1"/>
        </dgm:presLayoutVars>
      </dgm:prSet>
      <dgm:spPr/>
      <dgm:t>
        <a:bodyPr/>
        <a:lstStyle/>
        <a:p>
          <a:endParaRPr lang="fr-FR"/>
        </a:p>
      </dgm:t>
    </dgm:pt>
    <dgm:pt modelId="{B286B29D-1C2D-824A-ABFB-3658D4EEFEC7}" type="pres">
      <dgm:prSet presAssocID="{52913A96-1361-8341-99F5-DB736A379DD5}" presName="node" presStyleLbl="vennNode1" presStyleIdx="7" presStyleCnt="8">
        <dgm:presLayoutVars>
          <dgm:bulletEnabled val="1"/>
        </dgm:presLayoutVars>
      </dgm:prSet>
      <dgm:spPr/>
      <dgm:t>
        <a:bodyPr/>
        <a:lstStyle/>
        <a:p>
          <a:endParaRPr lang="fr-FR"/>
        </a:p>
      </dgm:t>
    </dgm:pt>
  </dgm:ptLst>
  <dgm:cxnLst>
    <dgm:cxn modelId="{AD9DF4A7-C3EA-8640-A9BF-F7D9EB8D795C}" type="presOf" srcId="{52913A96-1361-8341-99F5-DB736A379DD5}" destId="{B286B29D-1C2D-824A-ABFB-3658D4EEFEC7}" srcOrd="0" destOrd="0" presId="urn:microsoft.com/office/officeart/2005/8/layout/radial3"/>
    <dgm:cxn modelId="{9A224465-4BAE-7F42-A987-9C0E2EBFD5E8}" type="presOf" srcId="{ED76A6FA-8A7A-014C-941E-C76812E88843}" destId="{33091022-CF47-B44B-AA91-3F8DA00375DE}" srcOrd="0" destOrd="0" presId="urn:microsoft.com/office/officeart/2005/8/layout/radial3"/>
    <dgm:cxn modelId="{6E4D17F6-7839-294C-A55F-49DEAA7343FC}" srcId="{2C94E089-AAB1-B545-814F-097F06B7FEC6}" destId="{C589161B-C752-D642-BD6C-D8095C649219}" srcOrd="0" destOrd="0" parTransId="{4332AFDB-902A-6444-926D-ECACBF4B6312}" sibTransId="{6CBBEBED-08FC-854D-B2AA-BFAEA82C5748}"/>
    <dgm:cxn modelId="{54C9AA9F-BB56-1C46-B1B8-BA23C28B101D}" type="presOf" srcId="{ADBF51EB-DFB6-2C43-9DB8-CCFE171C24DF}" destId="{5C7DBEE2-69BD-C947-B847-2D6C10C45786}" srcOrd="0" destOrd="0" presId="urn:microsoft.com/office/officeart/2005/8/layout/radial3"/>
    <dgm:cxn modelId="{56ACC1D6-BEC8-B14D-9773-F32C37808E1A}" srcId="{C589161B-C752-D642-BD6C-D8095C649219}" destId="{03CB54D9-B652-5941-9736-0DECCA53312B}" srcOrd="1" destOrd="0" parTransId="{09553CAC-D923-2A42-AAE4-A8E2055BB9AF}" sibTransId="{B22F18DC-4CA3-CB41-86FB-D8C39EC7FA76}"/>
    <dgm:cxn modelId="{D9E8009E-0C97-E44D-AF6D-8C69BAC1C8C8}" type="presOf" srcId="{314A02EF-92EA-D840-900F-4E1E7B9248FB}" destId="{24C7657D-DC02-2443-9BF7-E137BF998689}" srcOrd="0" destOrd="0" presId="urn:microsoft.com/office/officeart/2005/8/layout/radial3"/>
    <dgm:cxn modelId="{6C694D62-0377-D240-9EE3-8FDF314A0D95}" type="presOf" srcId="{EC40A88C-B2C4-9D49-AE62-BDFDD58C4D20}" destId="{C65D9DF9-65BF-8449-8260-D425A082B360}" srcOrd="0" destOrd="0" presId="urn:microsoft.com/office/officeart/2005/8/layout/radial3"/>
    <dgm:cxn modelId="{F6309485-7CF1-AF40-8606-26D91F57296A}" srcId="{C589161B-C752-D642-BD6C-D8095C649219}" destId="{ED76A6FA-8A7A-014C-941E-C76812E88843}" srcOrd="4" destOrd="0" parTransId="{E2E9D0FE-C6ED-1848-9213-929DAB46A1AF}" sibTransId="{8F7CAE91-3BE6-4841-9705-C3FE4D7FEE78}"/>
    <dgm:cxn modelId="{F5D7EE10-0544-9C4F-A6F3-B640C696A27A}" type="presOf" srcId="{58DDD9E7-AEE2-F449-8D7B-61575BA0A22E}" destId="{D4CAEA85-4952-AD4B-8E82-1F81E0DFB0AD}" srcOrd="0" destOrd="0" presId="urn:microsoft.com/office/officeart/2005/8/layout/radial3"/>
    <dgm:cxn modelId="{7232BC5B-ED29-834B-9139-7D614623DF7A}" srcId="{C589161B-C752-D642-BD6C-D8095C649219}" destId="{ADBF51EB-DFB6-2C43-9DB8-CCFE171C24DF}" srcOrd="2" destOrd="0" parTransId="{34FC4D61-6523-684F-84DA-734A5D26CD7B}" sibTransId="{F546799E-776B-974F-8849-B5D39F92DE8B}"/>
    <dgm:cxn modelId="{6E708153-D709-9D4B-9537-9D27618B7EB4}" type="presOf" srcId="{03CB54D9-B652-5941-9736-0DECCA53312B}" destId="{01FF626C-F9AD-EB42-ACB3-ECB985740A98}" srcOrd="0" destOrd="0" presId="urn:microsoft.com/office/officeart/2005/8/layout/radial3"/>
    <dgm:cxn modelId="{DDAA3BDD-7500-A34A-9E27-BA1B015153F6}" srcId="{C589161B-C752-D642-BD6C-D8095C649219}" destId="{58DDD9E7-AEE2-F449-8D7B-61575BA0A22E}" srcOrd="3" destOrd="0" parTransId="{25162420-1B0D-7946-9900-5C4938AD7F28}" sibTransId="{01D782F3-7156-A04B-891E-73389C5BCE4D}"/>
    <dgm:cxn modelId="{89D3ADDD-94F5-1946-A75D-8AE97BEAA2E9}" type="presOf" srcId="{C589161B-C752-D642-BD6C-D8095C649219}" destId="{D12E57A4-72A0-1F47-964E-F1930E881371}" srcOrd="0" destOrd="0" presId="urn:microsoft.com/office/officeart/2005/8/layout/radial3"/>
    <dgm:cxn modelId="{5F2A4A82-5F02-AF42-A7FA-52F944BE4AF6}" srcId="{C589161B-C752-D642-BD6C-D8095C649219}" destId="{EC40A88C-B2C4-9D49-AE62-BDFDD58C4D20}" srcOrd="5" destOrd="0" parTransId="{7AE438A8-B3D4-BE43-B2EB-C736C16CB39A}" sibTransId="{42BB1950-FBEF-7E42-8559-2492E876F7C3}"/>
    <dgm:cxn modelId="{2D2EB6C0-2639-CA47-93AC-EDD8A72B116D}" srcId="{C589161B-C752-D642-BD6C-D8095C649219}" destId="{314A02EF-92EA-D840-900F-4E1E7B9248FB}" srcOrd="0" destOrd="0" parTransId="{E28198E8-4E45-E74B-AD58-AAA76293A0CA}" sibTransId="{0D60C56B-FBD7-1F4F-86B5-21CBEF9DB0C4}"/>
    <dgm:cxn modelId="{71E61CCC-0ED0-C143-967B-1484A3754019}" srcId="{C589161B-C752-D642-BD6C-D8095C649219}" destId="{52913A96-1361-8341-99F5-DB736A379DD5}" srcOrd="6" destOrd="0" parTransId="{ECE8D31E-3196-0945-9BF9-6F1FB58EC486}" sibTransId="{FDDC6D7E-7AA1-BF47-BF64-37A68ED3E7D5}"/>
    <dgm:cxn modelId="{47EFB7BE-4E9F-5F44-8927-6170E596817C}" type="presOf" srcId="{2C94E089-AAB1-B545-814F-097F06B7FEC6}" destId="{AD4AE37A-C1B6-B346-B629-82FB766CC05A}" srcOrd="0" destOrd="0" presId="urn:microsoft.com/office/officeart/2005/8/layout/radial3"/>
    <dgm:cxn modelId="{C0B5148D-F0B4-1841-9F4B-26DCCE474293}" type="presParOf" srcId="{AD4AE37A-C1B6-B346-B629-82FB766CC05A}" destId="{932DD300-F192-1341-AC7F-A41B0BECF83E}" srcOrd="0" destOrd="0" presId="urn:microsoft.com/office/officeart/2005/8/layout/radial3"/>
    <dgm:cxn modelId="{F008550F-091C-BA4D-9F73-5DB136B7809A}" type="presParOf" srcId="{932DD300-F192-1341-AC7F-A41B0BECF83E}" destId="{D12E57A4-72A0-1F47-964E-F1930E881371}" srcOrd="0" destOrd="0" presId="urn:microsoft.com/office/officeart/2005/8/layout/radial3"/>
    <dgm:cxn modelId="{ACB8FA2E-EA8E-1D4E-B052-82476E3C9FFA}" type="presParOf" srcId="{932DD300-F192-1341-AC7F-A41B0BECF83E}" destId="{24C7657D-DC02-2443-9BF7-E137BF998689}" srcOrd="1" destOrd="0" presId="urn:microsoft.com/office/officeart/2005/8/layout/radial3"/>
    <dgm:cxn modelId="{BDD303E9-F3B8-7D49-B397-2E06D52D6329}" type="presParOf" srcId="{932DD300-F192-1341-AC7F-A41B0BECF83E}" destId="{01FF626C-F9AD-EB42-ACB3-ECB985740A98}" srcOrd="2" destOrd="0" presId="urn:microsoft.com/office/officeart/2005/8/layout/radial3"/>
    <dgm:cxn modelId="{5D280F7E-68A3-D744-B45A-B15BB9749F05}" type="presParOf" srcId="{932DD300-F192-1341-AC7F-A41B0BECF83E}" destId="{5C7DBEE2-69BD-C947-B847-2D6C10C45786}" srcOrd="3" destOrd="0" presId="urn:microsoft.com/office/officeart/2005/8/layout/radial3"/>
    <dgm:cxn modelId="{54F1C970-5613-0D4E-8330-013F18E5D4E4}" type="presParOf" srcId="{932DD300-F192-1341-AC7F-A41B0BECF83E}" destId="{D4CAEA85-4952-AD4B-8E82-1F81E0DFB0AD}" srcOrd="4" destOrd="0" presId="urn:microsoft.com/office/officeart/2005/8/layout/radial3"/>
    <dgm:cxn modelId="{4A0E659E-1780-3844-AF17-0C7B370414FF}" type="presParOf" srcId="{932DD300-F192-1341-AC7F-A41B0BECF83E}" destId="{33091022-CF47-B44B-AA91-3F8DA00375DE}" srcOrd="5" destOrd="0" presId="urn:microsoft.com/office/officeart/2005/8/layout/radial3"/>
    <dgm:cxn modelId="{DAF9A563-F08B-0D4E-94C0-E2BB76722DA0}" type="presParOf" srcId="{932DD300-F192-1341-AC7F-A41B0BECF83E}" destId="{C65D9DF9-65BF-8449-8260-D425A082B360}" srcOrd="6" destOrd="0" presId="urn:microsoft.com/office/officeart/2005/8/layout/radial3"/>
    <dgm:cxn modelId="{8DD5EC30-C88D-7743-B1F1-05324E9F5FCE}" type="presParOf" srcId="{932DD300-F192-1341-AC7F-A41B0BECF83E}" destId="{B286B29D-1C2D-824A-ABFB-3658D4EEFEC7}" srcOrd="7"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A49878-3E40-5E46-936E-B67166250EFF}">
      <dsp:nvSpPr>
        <dsp:cNvPr id="0" name=""/>
        <dsp:cNvSpPr/>
      </dsp:nvSpPr>
      <dsp:spPr>
        <a:xfrm>
          <a:off x="2368353" y="1963259"/>
          <a:ext cx="4118967" cy="4118967"/>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fr-FR" sz="5400" kern="1200" dirty="0" smtClean="0"/>
            <a:t>Instabilité sans douleurs </a:t>
          </a:r>
          <a:endParaRPr lang="fr-FR" sz="5400" kern="1200" dirty="0"/>
        </a:p>
      </dsp:txBody>
      <dsp:txXfrm>
        <a:off x="2368353" y="1963259"/>
        <a:ext cx="4118967" cy="4118967"/>
      </dsp:txXfrm>
    </dsp:sp>
    <dsp:sp modelId="{6D39E298-B324-2744-9B9C-978EE9E0DE86}">
      <dsp:nvSpPr>
        <dsp:cNvPr id="0" name=""/>
        <dsp:cNvSpPr/>
      </dsp:nvSpPr>
      <dsp:spPr>
        <a:xfrm>
          <a:off x="3398095" y="313228"/>
          <a:ext cx="2059483" cy="2059483"/>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Hyper laxité ligamentaire</a:t>
          </a:r>
          <a:endParaRPr lang="fr-FR" sz="1800" kern="1200" dirty="0"/>
        </a:p>
      </dsp:txBody>
      <dsp:txXfrm>
        <a:off x="3398095" y="313228"/>
        <a:ext cx="2059483" cy="2059483"/>
      </dsp:txXfrm>
    </dsp:sp>
    <dsp:sp modelId="{1356696D-3059-1E44-96D0-AAD874E910DA}">
      <dsp:nvSpPr>
        <dsp:cNvPr id="0" name=""/>
        <dsp:cNvSpPr/>
      </dsp:nvSpPr>
      <dsp:spPr>
        <a:xfrm>
          <a:off x="5940433" y="4332902"/>
          <a:ext cx="3051166" cy="2059483"/>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Atteinte sous talienne associée</a:t>
          </a:r>
          <a:endParaRPr lang="fr-FR" sz="1800" kern="1200" dirty="0"/>
        </a:p>
      </dsp:txBody>
      <dsp:txXfrm>
        <a:off x="5940433" y="4332902"/>
        <a:ext cx="3051166" cy="2059483"/>
      </dsp:txXfrm>
    </dsp:sp>
    <dsp:sp modelId="{57945D84-A806-DF46-9117-7BB6FFFF5759}">
      <dsp:nvSpPr>
        <dsp:cNvPr id="0" name=""/>
        <dsp:cNvSpPr/>
      </dsp:nvSpPr>
      <dsp:spPr>
        <a:xfrm>
          <a:off x="304817" y="4332913"/>
          <a:ext cx="2779314" cy="2059483"/>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Pb proprioception force neuromusculaire</a:t>
          </a:r>
          <a:endParaRPr lang="fr-FR" sz="1800" kern="1200" dirty="0"/>
        </a:p>
      </dsp:txBody>
      <dsp:txXfrm>
        <a:off x="304817" y="4332913"/>
        <a:ext cx="2779314" cy="205948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3F1BC2-ECA9-FC45-9802-EC0F95DE5A41}">
      <dsp:nvSpPr>
        <dsp:cNvPr id="0" name=""/>
        <dsp:cNvSpPr/>
      </dsp:nvSpPr>
      <dsp:spPr>
        <a:xfrm>
          <a:off x="2339578" y="1425178"/>
          <a:ext cx="3550443" cy="3550443"/>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fr-FR" sz="4100" kern="1200" dirty="0" smtClean="0"/>
            <a:t>Instabilité sans hyperlaxité</a:t>
          </a:r>
          <a:endParaRPr lang="fr-FR" sz="4100" kern="1200" dirty="0"/>
        </a:p>
      </dsp:txBody>
      <dsp:txXfrm>
        <a:off x="2339578" y="1425178"/>
        <a:ext cx="3550443" cy="3550443"/>
      </dsp:txXfrm>
    </dsp:sp>
    <dsp:sp modelId="{69CF704C-A44B-794C-A775-90544D2BBF7C}">
      <dsp:nvSpPr>
        <dsp:cNvPr id="0" name=""/>
        <dsp:cNvSpPr/>
      </dsp:nvSpPr>
      <dsp:spPr>
        <a:xfrm>
          <a:off x="3102825" y="633"/>
          <a:ext cx="2023948" cy="177522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PPV contracturé </a:t>
          </a:r>
          <a:endParaRPr lang="fr-FR" sz="2200" kern="1200" dirty="0"/>
        </a:p>
      </dsp:txBody>
      <dsp:txXfrm>
        <a:off x="3102825" y="633"/>
        <a:ext cx="2023948" cy="1775221"/>
      </dsp:txXfrm>
    </dsp:sp>
    <dsp:sp modelId="{80EC8EC3-982D-6549-869E-9C68712B522F}">
      <dsp:nvSpPr>
        <dsp:cNvPr id="0" name=""/>
        <dsp:cNvSpPr/>
      </dsp:nvSpPr>
      <dsp:spPr>
        <a:xfrm>
          <a:off x="533390" y="2312789"/>
          <a:ext cx="2272656" cy="177522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Varus ARP </a:t>
          </a:r>
        </a:p>
        <a:p>
          <a:pPr lvl="0" algn="ctr" defTabSz="977900">
            <a:lnSpc>
              <a:spcPct val="90000"/>
            </a:lnSpc>
            <a:spcBef>
              <a:spcPct val="0"/>
            </a:spcBef>
            <a:spcAft>
              <a:spcPct val="35000"/>
            </a:spcAft>
          </a:pPr>
          <a:r>
            <a:rPr lang="fr-FR" sz="2200" kern="1200" dirty="0" smtClean="0"/>
            <a:t>PC varus</a:t>
          </a:r>
          <a:endParaRPr lang="fr-FR" sz="2200" kern="1200" dirty="0"/>
        </a:p>
      </dsp:txBody>
      <dsp:txXfrm>
        <a:off x="533390" y="2312789"/>
        <a:ext cx="2272656" cy="17752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E2E0C6-3DED-1B4B-9BC8-25493E372284}">
      <dsp:nvSpPr>
        <dsp:cNvPr id="0" name=""/>
        <dsp:cNvSpPr/>
      </dsp:nvSpPr>
      <dsp:spPr>
        <a:xfrm>
          <a:off x="2008509" y="2007879"/>
          <a:ext cx="4212580" cy="421258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fr-FR" sz="5300" kern="1200" dirty="0" smtClean="0"/>
            <a:t>Instabilité </a:t>
          </a:r>
        </a:p>
        <a:p>
          <a:pPr lvl="0" algn="ctr" defTabSz="2355850">
            <a:lnSpc>
              <a:spcPct val="90000"/>
            </a:lnSpc>
            <a:spcBef>
              <a:spcPct val="0"/>
            </a:spcBef>
            <a:spcAft>
              <a:spcPct val="35000"/>
            </a:spcAft>
          </a:pPr>
          <a:r>
            <a:rPr lang="fr-FR" sz="5300" kern="1200" dirty="0" smtClean="0"/>
            <a:t>+</a:t>
          </a:r>
        </a:p>
        <a:p>
          <a:pPr lvl="0" algn="ctr" defTabSz="2355850">
            <a:lnSpc>
              <a:spcPct val="90000"/>
            </a:lnSpc>
            <a:spcBef>
              <a:spcPct val="0"/>
            </a:spcBef>
            <a:spcAft>
              <a:spcPct val="35000"/>
            </a:spcAft>
          </a:pPr>
          <a:r>
            <a:rPr lang="fr-FR" sz="5300" kern="1200" dirty="0" smtClean="0"/>
            <a:t>Douleurs</a:t>
          </a:r>
          <a:endParaRPr lang="fr-FR" sz="5300" kern="1200" dirty="0"/>
        </a:p>
      </dsp:txBody>
      <dsp:txXfrm>
        <a:off x="2008509" y="2007879"/>
        <a:ext cx="4212580" cy="4212580"/>
      </dsp:txXfrm>
    </dsp:sp>
    <dsp:sp modelId="{1F39F9EB-3978-7B4B-A4FD-2A0D014FCF04}">
      <dsp:nvSpPr>
        <dsp:cNvPr id="0" name=""/>
        <dsp:cNvSpPr/>
      </dsp:nvSpPr>
      <dsp:spPr>
        <a:xfrm>
          <a:off x="3061654" y="320347"/>
          <a:ext cx="2106290" cy="210629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Corps « étrangers »</a:t>
          </a:r>
        </a:p>
        <a:p>
          <a:pPr lvl="0" algn="ctr" defTabSz="933450">
            <a:lnSpc>
              <a:spcPct val="90000"/>
            </a:lnSpc>
            <a:spcBef>
              <a:spcPct val="0"/>
            </a:spcBef>
            <a:spcAft>
              <a:spcPct val="35000"/>
            </a:spcAft>
          </a:pPr>
          <a:r>
            <a:rPr lang="fr-FR" sz="2100" kern="1200" dirty="0" smtClean="0"/>
            <a:t>Intra articulaires</a:t>
          </a:r>
          <a:endParaRPr lang="fr-FR" sz="2100" kern="1200" dirty="0"/>
        </a:p>
      </dsp:txBody>
      <dsp:txXfrm>
        <a:off x="3061654" y="320347"/>
        <a:ext cx="2106290" cy="2106290"/>
      </dsp:txXfrm>
    </dsp:sp>
    <dsp:sp modelId="{49BD243B-197A-E34E-827A-BFAA7978B1B5}">
      <dsp:nvSpPr>
        <dsp:cNvPr id="0" name=""/>
        <dsp:cNvSpPr/>
      </dsp:nvSpPr>
      <dsp:spPr>
        <a:xfrm>
          <a:off x="5435150" y="4431362"/>
          <a:ext cx="2106290" cy="210629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Sd Sinus du tarse</a:t>
          </a:r>
          <a:endParaRPr lang="fr-FR" sz="2100" kern="1200" dirty="0"/>
        </a:p>
      </dsp:txBody>
      <dsp:txXfrm>
        <a:off x="5435150" y="4431362"/>
        <a:ext cx="2106290" cy="2106290"/>
      </dsp:txXfrm>
    </dsp:sp>
    <dsp:sp modelId="{440FB9F7-76B7-EB49-B738-DE2993312325}">
      <dsp:nvSpPr>
        <dsp:cNvPr id="0" name=""/>
        <dsp:cNvSpPr/>
      </dsp:nvSpPr>
      <dsp:spPr>
        <a:xfrm>
          <a:off x="688159" y="4431362"/>
          <a:ext cx="2106290" cy="210629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Instabilité tendons fibulaires</a:t>
          </a:r>
          <a:endParaRPr lang="fr-FR" sz="2100" kern="1200" dirty="0"/>
        </a:p>
      </dsp:txBody>
      <dsp:txXfrm>
        <a:off x="688159" y="4431362"/>
        <a:ext cx="2106290" cy="21062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2E57A4-72A0-1F47-964E-F1930E881371}">
      <dsp:nvSpPr>
        <dsp:cNvPr id="0" name=""/>
        <dsp:cNvSpPr/>
      </dsp:nvSpPr>
      <dsp:spPr>
        <a:xfrm>
          <a:off x="2179290" y="1618385"/>
          <a:ext cx="3871019" cy="387101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fr-FR" sz="5100" kern="1200" dirty="0" smtClean="0"/>
            <a:t>Douleurs sans instabilité</a:t>
          </a:r>
          <a:endParaRPr lang="fr-FR" sz="5100" kern="1200" dirty="0"/>
        </a:p>
      </dsp:txBody>
      <dsp:txXfrm>
        <a:off x="2179290" y="1618385"/>
        <a:ext cx="3871019" cy="3871019"/>
      </dsp:txXfrm>
    </dsp:sp>
    <dsp:sp modelId="{24C7657D-DC02-2443-9BF7-E137BF998689}">
      <dsp:nvSpPr>
        <dsp:cNvPr id="0" name=""/>
        <dsp:cNvSpPr/>
      </dsp:nvSpPr>
      <dsp:spPr>
        <a:xfrm>
          <a:off x="3147045" y="63794"/>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Conflits tissulaires</a:t>
          </a:r>
          <a:endParaRPr lang="fr-FR" sz="1700" kern="1200" dirty="0"/>
        </a:p>
      </dsp:txBody>
      <dsp:txXfrm>
        <a:off x="3147045" y="63794"/>
        <a:ext cx="1935509" cy="1935509"/>
      </dsp:txXfrm>
    </dsp:sp>
    <dsp:sp modelId="{01FF626C-F9AD-EB42-ACB3-ECB985740A98}">
      <dsp:nvSpPr>
        <dsp:cNvPr id="0" name=""/>
        <dsp:cNvSpPr/>
      </dsp:nvSpPr>
      <dsp:spPr>
        <a:xfrm>
          <a:off x="5119094" y="1013483"/>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Arthropathie</a:t>
          </a:r>
        </a:p>
        <a:p>
          <a:pPr lvl="0" algn="ctr" defTabSz="755650">
            <a:lnSpc>
              <a:spcPct val="90000"/>
            </a:lnSpc>
            <a:spcBef>
              <a:spcPct val="0"/>
            </a:spcBef>
            <a:spcAft>
              <a:spcPct val="35000"/>
            </a:spcAft>
          </a:pPr>
          <a:r>
            <a:rPr lang="fr-FR" sz="1700" kern="1200" dirty="0" smtClean="0"/>
            <a:t>tibio fibulaire</a:t>
          </a:r>
          <a:endParaRPr lang="fr-FR" sz="1700" kern="1200" dirty="0"/>
        </a:p>
      </dsp:txBody>
      <dsp:txXfrm>
        <a:off x="5119094" y="1013483"/>
        <a:ext cx="1935509" cy="1935509"/>
      </dsp:txXfrm>
    </dsp:sp>
    <dsp:sp modelId="{5C7DBEE2-69BD-C947-B847-2D6C10C45786}">
      <dsp:nvSpPr>
        <dsp:cNvPr id="0" name=""/>
        <dsp:cNvSpPr/>
      </dsp:nvSpPr>
      <dsp:spPr>
        <a:xfrm>
          <a:off x="5606151" y="3147415"/>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Fractures</a:t>
          </a:r>
        </a:p>
        <a:p>
          <a:pPr lvl="0" algn="ctr" defTabSz="755650">
            <a:lnSpc>
              <a:spcPct val="90000"/>
            </a:lnSpc>
            <a:spcBef>
              <a:spcPct val="0"/>
            </a:spcBef>
            <a:spcAft>
              <a:spcPct val="35000"/>
            </a:spcAft>
          </a:pPr>
          <a:r>
            <a:rPr lang="fr-FR" sz="1700" kern="1200" dirty="0" smtClean="0"/>
            <a:t>parcellaires</a:t>
          </a:r>
          <a:endParaRPr lang="fr-FR" sz="1700" kern="1200" dirty="0"/>
        </a:p>
      </dsp:txBody>
      <dsp:txXfrm>
        <a:off x="5606151" y="3147415"/>
        <a:ext cx="1935509" cy="1935509"/>
      </dsp:txXfrm>
    </dsp:sp>
    <dsp:sp modelId="{D4CAEA85-4952-AD4B-8E82-1F81E0DFB0AD}">
      <dsp:nvSpPr>
        <dsp:cNvPr id="0" name=""/>
        <dsp:cNvSpPr/>
      </dsp:nvSpPr>
      <dsp:spPr>
        <a:xfrm>
          <a:off x="4241450" y="4858696"/>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LODA</a:t>
          </a:r>
          <a:endParaRPr lang="fr-FR" sz="1700" kern="1200" dirty="0"/>
        </a:p>
      </dsp:txBody>
      <dsp:txXfrm>
        <a:off x="4241450" y="4858696"/>
        <a:ext cx="1935509" cy="1935509"/>
      </dsp:txXfrm>
    </dsp:sp>
    <dsp:sp modelId="{33091022-CF47-B44B-AA91-3F8DA00375DE}">
      <dsp:nvSpPr>
        <dsp:cNvPr id="0" name=""/>
        <dsp:cNvSpPr/>
      </dsp:nvSpPr>
      <dsp:spPr>
        <a:xfrm>
          <a:off x="2052640" y="4858696"/>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Algodystrophie </a:t>
          </a:r>
          <a:endParaRPr lang="fr-FR" sz="1700" kern="1200" dirty="0"/>
        </a:p>
      </dsp:txBody>
      <dsp:txXfrm>
        <a:off x="2052640" y="4858696"/>
        <a:ext cx="1935509" cy="1935509"/>
      </dsp:txXfrm>
    </dsp:sp>
    <dsp:sp modelId="{C65D9DF9-65BF-8449-8260-D425A082B360}">
      <dsp:nvSpPr>
        <dsp:cNvPr id="0" name=""/>
        <dsp:cNvSpPr/>
      </dsp:nvSpPr>
      <dsp:spPr>
        <a:xfrm>
          <a:off x="687939" y="3147415"/>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Lésions nerveuses</a:t>
          </a:r>
          <a:endParaRPr lang="fr-FR" sz="1700" kern="1200" dirty="0"/>
        </a:p>
      </dsp:txBody>
      <dsp:txXfrm>
        <a:off x="687939" y="3147415"/>
        <a:ext cx="1935509" cy="1935509"/>
      </dsp:txXfrm>
    </dsp:sp>
    <dsp:sp modelId="{B286B29D-1C2D-824A-ABFB-3658D4EEFEC7}">
      <dsp:nvSpPr>
        <dsp:cNvPr id="0" name=""/>
        <dsp:cNvSpPr/>
      </dsp:nvSpPr>
      <dsp:spPr>
        <a:xfrm>
          <a:off x="1174995" y="1013483"/>
          <a:ext cx="1935509" cy="193550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Arthrose tibio tarsienne ou sous talienne</a:t>
          </a:r>
          <a:endParaRPr lang="fr-FR" sz="1700" kern="1200" dirty="0"/>
        </a:p>
      </dsp:txBody>
      <dsp:txXfrm>
        <a:off x="1174995" y="1013483"/>
        <a:ext cx="1935509" cy="193550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D0E6510-85E2-4603-BF7B-8A37E462A20C}" type="datetime1">
              <a:rPr lang="fr-FR"/>
              <a:pPr/>
              <a:t>25/08/2017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95EA887-1152-48F2-BC52-67C27398FF58}" type="slidenum">
              <a:rPr lang="fr-F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899BCBF-5C1D-46BF-A1CB-2BEA59700692}" type="datetime1">
              <a:rPr lang="fr-FR"/>
              <a:pPr/>
              <a:t>25/08/2017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5D8F1D8-0F7B-405D-A570-10EF2FE0124D}" type="slidenum">
              <a:rPr lang="fr-FR"/>
              <a:pPr/>
              <a:t>‹N°›</a:t>
            </a:fld>
            <a:endParaRPr 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D6A4B294-C1C0-4FD7-8BEA-79E52A3D0389}" type="datetime1">
              <a:rPr lang="en-US"/>
              <a:pPr/>
              <a:t>8/25/2017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t>ISOP Clinique P5</a:t>
            </a:r>
          </a:p>
        </p:txBody>
      </p:sp>
      <p:sp>
        <p:nvSpPr>
          <p:cNvPr id="6" name="Espace réservé du numéro de diapositive 5"/>
          <p:cNvSpPr>
            <a:spLocks noGrp="1"/>
          </p:cNvSpPr>
          <p:nvPr>
            <p:ph type="sldNum" sz="quarter" idx="12"/>
          </p:nvPr>
        </p:nvSpPr>
        <p:spPr/>
        <p:txBody>
          <a:bodyPr/>
          <a:lstStyle>
            <a:lvl1pPr>
              <a:defRPr/>
            </a:lvl1pPr>
          </a:lstStyle>
          <a:p>
            <a:fld id="{2373E21E-2B91-433F-8F36-4378396F2F1A}"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E26AD7F8-7B41-4DCD-87E2-6E86DD45C4DB}" type="datetime1">
              <a:rPr lang="en-US"/>
              <a:pPr/>
              <a:t>8/25/2017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t>ISOP Clinique P5</a:t>
            </a:r>
          </a:p>
        </p:txBody>
      </p:sp>
      <p:sp>
        <p:nvSpPr>
          <p:cNvPr id="6" name="Espace réservé du numéro de diapositive 5"/>
          <p:cNvSpPr>
            <a:spLocks noGrp="1"/>
          </p:cNvSpPr>
          <p:nvPr>
            <p:ph type="sldNum" sz="quarter" idx="12"/>
          </p:nvPr>
        </p:nvSpPr>
        <p:spPr/>
        <p:txBody>
          <a:bodyPr/>
          <a:lstStyle>
            <a:lvl1pPr>
              <a:defRPr/>
            </a:lvl1pPr>
          </a:lstStyle>
          <a:p>
            <a:fld id="{0E80F00D-4F1C-4517-96B7-82051BABADFD}"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A0F69FA-B783-4605-93D4-C49E4A789E5F}" type="datetime1">
              <a:rPr lang="en-US"/>
              <a:pPr/>
              <a:t>8/25/2017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t>ISOP Clinique P5</a:t>
            </a:r>
          </a:p>
        </p:txBody>
      </p:sp>
      <p:sp>
        <p:nvSpPr>
          <p:cNvPr id="6" name="Espace réservé du numéro de diapositive 5"/>
          <p:cNvSpPr>
            <a:spLocks noGrp="1"/>
          </p:cNvSpPr>
          <p:nvPr>
            <p:ph type="sldNum" sz="quarter" idx="12"/>
          </p:nvPr>
        </p:nvSpPr>
        <p:spPr/>
        <p:txBody>
          <a:bodyPr/>
          <a:lstStyle>
            <a:lvl1pPr>
              <a:defRPr/>
            </a:lvl1pPr>
          </a:lstStyle>
          <a:p>
            <a:fld id="{6A2D9FB9-D498-461A-9AA0-E828D7898D1A}"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D1D1C327-8553-4611-A88A-7E4E3FB2B262}" type="datetime1">
              <a:rPr lang="en-US"/>
              <a:pPr/>
              <a:t>8/25/2017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t>ISOP Clinique P5</a:t>
            </a:r>
          </a:p>
        </p:txBody>
      </p:sp>
      <p:sp>
        <p:nvSpPr>
          <p:cNvPr id="6" name="Espace réservé du numéro de diapositive 5"/>
          <p:cNvSpPr>
            <a:spLocks noGrp="1"/>
          </p:cNvSpPr>
          <p:nvPr>
            <p:ph type="sldNum" sz="quarter" idx="12"/>
          </p:nvPr>
        </p:nvSpPr>
        <p:spPr/>
        <p:txBody>
          <a:bodyPr/>
          <a:lstStyle>
            <a:lvl1pPr>
              <a:defRPr/>
            </a:lvl1pPr>
          </a:lstStyle>
          <a:p>
            <a:fld id="{95659A16-11CF-4A52-81AE-891982B19B30}"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93849EAD-AB4C-4E0D-8CE1-DECBE6033D5A}" type="datetime1">
              <a:rPr lang="en-US"/>
              <a:pPr/>
              <a:t>8/25/2017</a:t>
            </a:fld>
            <a:endParaRPr lang="fr-FR"/>
          </a:p>
        </p:txBody>
      </p:sp>
      <p:sp>
        <p:nvSpPr>
          <p:cNvPr id="5" name="Espace réservé du pied de page 4"/>
          <p:cNvSpPr>
            <a:spLocks noGrp="1"/>
          </p:cNvSpPr>
          <p:nvPr>
            <p:ph type="ftr" sz="quarter" idx="11"/>
          </p:nvPr>
        </p:nvSpPr>
        <p:spPr/>
        <p:txBody>
          <a:bodyPr/>
          <a:lstStyle>
            <a:lvl1pPr>
              <a:defRPr/>
            </a:lvl1pPr>
          </a:lstStyle>
          <a:p>
            <a:r>
              <a:rPr lang="fr-FR"/>
              <a:t>ISOP Clinique P5</a:t>
            </a:r>
          </a:p>
        </p:txBody>
      </p:sp>
      <p:sp>
        <p:nvSpPr>
          <p:cNvPr id="6" name="Espace réservé du numéro de diapositive 5"/>
          <p:cNvSpPr>
            <a:spLocks noGrp="1"/>
          </p:cNvSpPr>
          <p:nvPr>
            <p:ph type="sldNum" sz="quarter" idx="12"/>
          </p:nvPr>
        </p:nvSpPr>
        <p:spPr/>
        <p:txBody>
          <a:bodyPr/>
          <a:lstStyle>
            <a:lvl1pPr>
              <a:defRPr/>
            </a:lvl1pPr>
          </a:lstStyle>
          <a:p>
            <a:fld id="{7316D272-FE8A-4A09-A518-2FDEF68B2AE8}"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E5850DBD-AC43-4CFB-98BC-35F484C6F80C}" type="datetime1">
              <a:rPr lang="en-US"/>
              <a:pPr/>
              <a:t>8/25/2017</a:t>
            </a:fld>
            <a:endParaRPr lang="fr-FR"/>
          </a:p>
        </p:txBody>
      </p:sp>
      <p:sp>
        <p:nvSpPr>
          <p:cNvPr id="6" name="Espace réservé du pied de page 4"/>
          <p:cNvSpPr>
            <a:spLocks noGrp="1"/>
          </p:cNvSpPr>
          <p:nvPr>
            <p:ph type="ftr" sz="quarter" idx="11"/>
          </p:nvPr>
        </p:nvSpPr>
        <p:spPr/>
        <p:txBody>
          <a:bodyPr/>
          <a:lstStyle>
            <a:lvl1pPr>
              <a:defRPr/>
            </a:lvl1pPr>
          </a:lstStyle>
          <a:p>
            <a:r>
              <a:rPr lang="fr-FR"/>
              <a:t>ISOP Clinique P5</a:t>
            </a:r>
          </a:p>
        </p:txBody>
      </p:sp>
      <p:sp>
        <p:nvSpPr>
          <p:cNvPr id="7" name="Espace réservé du numéro de diapositive 5"/>
          <p:cNvSpPr>
            <a:spLocks noGrp="1"/>
          </p:cNvSpPr>
          <p:nvPr>
            <p:ph type="sldNum" sz="quarter" idx="12"/>
          </p:nvPr>
        </p:nvSpPr>
        <p:spPr/>
        <p:txBody>
          <a:bodyPr/>
          <a:lstStyle>
            <a:lvl1pPr>
              <a:defRPr/>
            </a:lvl1pPr>
          </a:lstStyle>
          <a:p>
            <a:fld id="{1C4C65AD-DF23-47FD-B3CA-ECC029190347}"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53299925-F09F-4697-9E1C-A35FFAEEFC65}" type="datetime1">
              <a:rPr lang="en-US"/>
              <a:pPr/>
              <a:t>8/25/2017</a:t>
            </a:fld>
            <a:endParaRPr lang="fr-FR"/>
          </a:p>
        </p:txBody>
      </p:sp>
      <p:sp>
        <p:nvSpPr>
          <p:cNvPr id="8" name="Espace réservé du pied de page 4"/>
          <p:cNvSpPr>
            <a:spLocks noGrp="1"/>
          </p:cNvSpPr>
          <p:nvPr>
            <p:ph type="ftr" sz="quarter" idx="11"/>
          </p:nvPr>
        </p:nvSpPr>
        <p:spPr/>
        <p:txBody>
          <a:bodyPr/>
          <a:lstStyle>
            <a:lvl1pPr>
              <a:defRPr/>
            </a:lvl1pPr>
          </a:lstStyle>
          <a:p>
            <a:r>
              <a:rPr lang="fr-FR"/>
              <a:t>ISOP Clinique P5</a:t>
            </a:r>
          </a:p>
        </p:txBody>
      </p:sp>
      <p:sp>
        <p:nvSpPr>
          <p:cNvPr id="9" name="Espace réservé du numéro de diapositive 5"/>
          <p:cNvSpPr>
            <a:spLocks noGrp="1"/>
          </p:cNvSpPr>
          <p:nvPr>
            <p:ph type="sldNum" sz="quarter" idx="12"/>
          </p:nvPr>
        </p:nvSpPr>
        <p:spPr/>
        <p:txBody>
          <a:bodyPr/>
          <a:lstStyle>
            <a:lvl1pPr>
              <a:defRPr/>
            </a:lvl1pPr>
          </a:lstStyle>
          <a:p>
            <a:fld id="{2C511F95-E6E2-4AAE-A5FD-0FD52AD44496}"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fld id="{9BC31FF9-DD42-4DD3-9E11-50C6B7218F31}" type="datetime1">
              <a:rPr lang="en-US"/>
              <a:pPr/>
              <a:t>8/25/2017</a:t>
            </a:fld>
            <a:endParaRPr lang="fr-FR"/>
          </a:p>
        </p:txBody>
      </p:sp>
      <p:sp>
        <p:nvSpPr>
          <p:cNvPr id="4" name="Espace réservé du pied de page 4"/>
          <p:cNvSpPr>
            <a:spLocks noGrp="1"/>
          </p:cNvSpPr>
          <p:nvPr>
            <p:ph type="ftr" sz="quarter" idx="11"/>
          </p:nvPr>
        </p:nvSpPr>
        <p:spPr/>
        <p:txBody>
          <a:bodyPr/>
          <a:lstStyle>
            <a:lvl1pPr>
              <a:defRPr/>
            </a:lvl1pPr>
          </a:lstStyle>
          <a:p>
            <a:r>
              <a:rPr lang="fr-FR"/>
              <a:t>ISOP Clinique P5</a:t>
            </a:r>
          </a:p>
        </p:txBody>
      </p:sp>
      <p:sp>
        <p:nvSpPr>
          <p:cNvPr id="5" name="Espace réservé du numéro de diapositive 5"/>
          <p:cNvSpPr>
            <a:spLocks noGrp="1"/>
          </p:cNvSpPr>
          <p:nvPr>
            <p:ph type="sldNum" sz="quarter" idx="12"/>
          </p:nvPr>
        </p:nvSpPr>
        <p:spPr/>
        <p:txBody>
          <a:bodyPr/>
          <a:lstStyle>
            <a:lvl1pPr>
              <a:defRPr/>
            </a:lvl1pPr>
          </a:lstStyle>
          <a:p>
            <a:fld id="{87D55EEA-6D7B-436B-9E43-214D3C31CA70}"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AFD177BD-478F-448C-84E4-BC5B4373442F}" type="datetime1">
              <a:rPr lang="en-US"/>
              <a:pPr/>
              <a:t>8/25/2017</a:t>
            </a:fld>
            <a:endParaRPr lang="fr-FR"/>
          </a:p>
        </p:txBody>
      </p:sp>
      <p:sp>
        <p:nvSpPr>
          <p:cNvPr id="3" name="Espace réservé du pied de page 4"/>
          <p:cNvSpPr>
            <a:spLocks noGrp="1"/>
          </p:cNvSpPr>
          <p:nvPr>
            <p:ph type="ftr" sz="quarter" idx="11"/>
          </p:nvPr>
        </p:nvSpPr>
        <p:spPr/>
        <p:txBody>
          <a:bodyPr/>
          <a:lstStyle>
            <a:lvl1pPr>
              <a:defRPr/>
            </a:lvl1pPr>
          </a:lstStyle>
          <a:p>
            <a:r>
              <a:rPr lang="fr-FR"/>
              <a:t>ISOP Clinique P5</a:t>
            </a:r>
          </a:p>
        </p:txBody>
      </p:sp>
      <p:sp>
        <p:nvSpPr>
          <p:cNvPr id="4" name="Espace réservé du numéro de diapositive 5"/>
          <p:cNvSpPr>
            <a:spLocks noGrp="1"/>
          </p:cNvSpPr>
          <p:nvPr>
            <p:ph type="sldNum" sz="quarter" idx="12"/>
          </p:nvPr>
        </p:nvSpPr>
        <p:spPr/>
        <p:txBody>
          <a:bodyPr/>
          <a:lstStyle>
            <a:lvl1pPr>
              <a:defRPr/>
            </a:lvl1pPr>
          </a:lstStyle>
          <a:p>
            <a:fld id="{01C96F89-157D-461E-A5C4-5CDD864192C7}"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51A1354A-9E5A-43BD-9138-FA4078D581A3}" type="datetime1">
              <a:rPr lang="en-US"/>
              <a:pPr/>
              <a:t>8/25/2017</a:t>
            </a:fld>
            <a:endParaRPr lang="fr-FR"/>
          </a:p>
        </p:txBody>
      </p:sp>
      <p:sp>
        <p:nvSpPr>
          <p:cNvPr id="6" name="Espace réservé du pied de page 4"/>
          <p:cNvSpPr>
            <a:spLocks noGrp="1"/>
          </p:cNvSpPr>
          <p:nvPr>
            <p:ph type="ftr" sz="quarter" idx="11"/>
          </p:nvPr>
        </p:nvSpPr>
        <p:spPr/>
        <p:txBody>
          <a:bodyPr/>
          <a:lstStyle>
            <a:lvl1pPr>
              <a:defRPr/>
            </a:lvl1pPr>
          </a:lstStyle>
          <a:p>
            <a:r>
              <a:rPr lang="fr-FR"/>
              <a:t>ISOP Clinique P5</a:t>
            </a:r>
          </a:p>
        </p:txBody>
      </p:sp>
      <p:sp>
        <p:nvSpPr>
          <p:cNvPr id="7" name="Espace réservé du numéro de diapositive 5"/>
          <p:cNvSpPr>
            <a:spLocks noGrp="1"/>
          </p:cNvSpPr>
          <p:nvPr>
            <p:ph type="sldNum" sz="quarter" idx="12"/>
          </p:nvPr>
        </p:nvSpPr>
        <p:spPr/>
        <p:txBody>
          <a:bodyPr/>
          <a:lstStyle>
            <a:lvl1pPr>
              <a:defRPr/>
            </a:lvl1pPr>
          </a:lstStyle>
          <a:p>
            <a:fld id="{9A9C1EF1-31BA-4078-B9D6-34E6427A1829}"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E6C8DD3D-F26E-4240-A980-9FA2B8403857}" type="datetime1">
              <a:rPr lang="en-US"/>
              <a:pPr/>
              <a:t>8/25/2017</a:t>
            </a:fld>
            <a:endParaRPr lang="fr-FR"/>
          </a:p>
        </p:txBody>
      </p:sp>
      <p:sp>
        <p:nvSpPr>
          <p:cNvPr id="6" name="Espace réservé du pied de page 4"/>
          <p:cNvSpPr>
            <a:spLocks noGrp="1"/>
          </p:cNvSpPr>
          <p:nvPr>
            <p:ph type="ftr" sz="quarter" idx="11"/>
          </p:nvPr>
        </p:nvSpPr>
        <p:spPr/>
        <p:txBody>
          <a:bodyPr/>
          <a:lstStyle>
            <a:lvl1pPr>
              <a:defRPr/>
            </a:lvl1pPr>
          </a:lstStyle>
          <a:p>
            <a:r>
              <a:rPr lang="fr-FR"/>
              <a:t>ISOP Clinique P5</a:t>
            </a:r>
          </a:p>
        </p:txBody>
      </p:sp>
      <p:sp>
        <p:nvSpPr>
          <p:cNvPr id="7" name="Espace réservé du numéro de diapositive 5"/>
          <p:cNvSpPr>
            <a:spLocks noGrp="1"/>
          </p:cNvSpPr>
          <p:nvPr>
            <p:ph type="sldNum" sz="quarter" idx="12"/>
          </p:nvPr>
        </p:nvSpPr>
        <p:spPr/>
        <p:txBody>
          <a:bodyPr/>
          <a:lstStyle>
            <a:lvl1pPr>
              <a:defRPr/>
            </a:lvl1pPr>
          </a:lstStyle>
          <a:p>
            <a:fld id="{31533C2A-79B5-4C56-915C-72D751903138}"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4" charset="0"/>
              </a:defRPr>
            </a:lvl1pPr>
          </a:lstStyle>
          <a:p>
            <a:fld id="{931AF8EB-5742-4CBC-9A3B-D8A5FD132C62}" type="datetime1">
              <a:rPr lang="en-US"/>
              <a:pPr/>
              <a:t>8/25/2017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4" charset="0"/>
              </a:defRPr>
            </a:lvl1pPr>
          </a:lstStyle>
          <a:p>
            <a:r>
              <a:rPr lang="fr-FR"/>
              <a:t>ISOP Clinique P5</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4" charset="0"/>
              </a:defRPr>
            </a:lvl1pPr>
          </a:lstStyle>
          <a:p>
            <a:fld id="{19EFD7A8-6458-401E-8D49-CB18B3A9000B}"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Users\jean-pierremarchaland\Documents\DIU%20Podologie\Cours%20DIU%20Podologie\Inversion%20&#233;version.mpg" TargetMode="External"/><Relationship Id="rId1" Type="http://schemas.openxmlformats.org/officeDocument/2006/relationships/video" Target="\Users\jean-pierremarchaland\Documents\DIU%20Podologie\Cours%20DIU%20Podologie\Flexdorsplant.MP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Users\jean-pierremarchaland\Documents\Films\Tendon%20d'Achille\Tendon%20d'Achille.d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oleObject" Targe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Users\jean-pierremarchaland\Documents\Arthroscopie%20de%20cheville\Arthroscopie%20cheville%20ant&#233;rieure\ablation%20corps%20&#233;trangers%20bis.mp4"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ecofer.org" TargetMode="External"/><Relationship Id="rId2" Type="http://schemas.openxmlformats.org/officeDocument/2006/relationships/hyperlink" Target="http://www.clubortho.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ctrTitle"/>
          </p:nvPr>
        </p:nvSpPr>
        <p:spPr>
          <a:xfrm>
            <a:off x="685800" y="1524000"/>
            <a:ext cx="7772400" cy="1470025"/>
          </a:xfrm>
        </p:spPr>
        <p:txBody>
          <a:bodyPr/>
          <a:lstStyle/>
          <a:p>
            <a:pPr eaLnBrk="1" hangingPunct="1"/>
            <a:r>
              <a:rPr lang="fr-FR" smtClean="0"/>
              <a:t>Examen clinique de la cheville</a:t>
            </a:r>
          </a:p>
        </p:txBody>
      </p:sp>
      <p:sp>
        <p:nvSpPr>
          <p:cNvPr id="3" name="Sous-titre 2"/>
          <p:cNvSpPr>
            <a:spLocks noGrp="1"/>
          </p:cNvSpPr>
          <p:nvPr>
            <p:ph type="subTitle" idx="1"/>
          </p:nvPr>
        </p:nvSpPr>
        <p:spPr>
          <a:xfrm>
            <a:off x="1371600" y="3657600"/>
            <a:ext cx="7086600" cy="1752600"/>
          </a:xfrm>
        </p:spPr>
        <p:txBody>
          <a:bodyPr>
            <a:normAutofit/>
          </a:bodyPr>
          <a:lstStyle/>
          <a:p>
            <a:pPr eaLnBrk="1" hangingPunct="1"/>
            <a:r>
              <a:rPr lang="fr-FR" smtClean="0">
                <a:solidFill>
                  <a:srgbClr val="898989"/>
                </a:solidFill>
              </a:rPr>
              <a:t>Dr Marchaland JP</a:t>
            </a:r>
          </a:p>
          <a:p>
            <a:pPr eaLnBrk="1" hangingPunct="1"/>
            <a:r>
              <a:rPr lang="fr-FR" smtClean="0">
                <a:solidFill>
                  <a:srgbClr val="898989"/>
                </a:solidFill>
              </a:rPr>
              <a:t>Chirurgie Orthopédique et traumatologie</a:t>
            </a:r>
          </a:p>
          <a:p>
            <a:pPr eaLnBrk="1" hangingPunct="1"/>
            <a:r>
              <a:rPr lang="fr-FR" smtClean="0">
                <a:solidFill>
                  <a:srgbClr val="898989"/>
                </a:solidFill>
              </a:rPr>
              <a:t>Bry – sur – Marne  </a:t>
            </a:r>
          </a:p>
        </p:txBody>
      </p:sp>
      <p:sp>
        <p:nvSpPr>
          <p:cNvPr id="4" name="Espace réservé du numéro de diapositive 3"/>
          <p:cNvSpPr>
            <a:spLocks noGrp="1"/>
          </p:cNvSpPr>
          <p:nvPr>
            <p:ph type="sldNum" sz="quarter" idx="12"/>
          </p:nvPr>
        </p:nvSpPr>
        <p:spPr/>
        <p:txBody>
          <a:bodyPr/>
          <a:lstStyle/>
          <a:p>
            <a:fld id="{AA19419A-8689-4BF5-B468-B48F5B374412}" type="slidenum">
              <a:rPr lang="fr-FR"/>
              <a:pPr/>
              <a:t>1</a:t>
            </a:fld>
            <a:endParaRPr lang="fr-FR"/>
          </a:p>
        </p:txBody>
      </p:sp>
      <p:sp>
        <p:nvSpPr>
          <p:cNvPr id="15365"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idx="1"/>
          </p:nvPr>
        </p:nvSpPr>
        <p:spPr>
          <a:xfrm>
            <a:off x="457200" y="228600"/>
            <a:ext cx="8229600" cy="1371600"/>
          </a:xfrm>
        </p:spPr>
        <p:txBody>
          <a:bodyPr/>
          <a:lstStyle/>
          <a:p>
            <a:r>
              <a:rPr lang="fr-FR" u="sng" smtClean="0"/>
              <a:t>Amplitudes articulaires </a:t>
            </a:r>
            <a:r>
              <a:rPr lang="fr-FR" smtClean="0"/>
              <a:t>en dorsiflexion, flexion plantaire en passif et actif</a:t>
            </a:r>
          </a:p>
          <a:p>
            <a:pPr>
              <a:buFont typeface="Arial" charset="0"/>
              <a:buNone/>
            </a:pPr>
            <a:endParaRPr lang="fr-FR" smtClean="0"/>
          </a:p>
        </p:txBody>
      </p:sp>
      <p:pic>
        <p:nvPicPr>
          <p:cNvPr id="24579" name="Image 5" descr="Amplitude cheville.jpg"/>
          <p:cNvPicPr>
            <a:picLocks noChangeAspect="1"/>
          </p:cNvPicPr>
          <p:nvPr/>
        </p:nvPicPr>
        <p:blipFill>
          <a:blip r:embed="rId2" cstate="email">
            <a:lum bright="10000" contrast="14000"/>
          </a:blip>
          <a:srcRect/>
          <a:stretch>
            <a:fillRect/>
          </a:stretch>
        </p:blipFill>
        <p:spPr bwMode="auto">
          <a:xfrm>
            <a:off x="609600" y="1577975"/>
            <a:ext cx="8001000" cy="4319588"/>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95EAD114-6D70-42CD-A0CB-D56CFE4552B8}" type="slidenum">
              <a:rPr lang="fr-FR"/>
              <a:pPr/>
              <a:t>10</a:t>
            </a:fld>
            <a:endParaRPr lang="fr-FR"/>
          </a:p>
        </p:txBody>
      </p:sp>
      <p:sp>
        <p:nvSpPr>
          <p:cNvPr id="24581"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
        <p:nvSpPr>
          <p:cNvPr id="6" name="Rectangle 5"/>
          <p:cNvSpPr/>
          <p:nvPr/>
        </p:nvSpPr>
        <p:spPr>
          <a:xfrm>
            <a:off x="1295400" y="5410200"/>
            <a:ext cx="4495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pitchFamily="-8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a:xfrm>
            <a:off x="533400" y="381000"/>
            <a:ext cx="8229600" cy="1981200"/>
          </a:xfrm>
        </p:spPr>
        <p:txBody>
          <a:bodyPr/>
          <a:lstStyle/>
          <a:p>
            <a:pPr lvl="1"/>
            <a:r>
              <a:rPr lang="fr-FR" smtClean="0">
                <a:latin typeface="Franklin Gothic Book" pitchFamily="-84" charset="0"/>
              </a:rPr>
              <a:t>Amplitudes complètes: 50 à 70° potentialisée par la flexion du genou</a:t>
            </a:r>
          </a:p>
          <a:p>
            <a:pPr lvl="1"/>
            <a:r>
              <a:rPr lang="fr-FR" smtClean="0">
                <a:latin typeface="Franklin Gothic Book" pitchFamily="-84" charset="0"/>
              </a:rPr>
              <a:t>Mouvements d’éversion et d’inversion   </a:t>
            </a:r>
          </a:p>
          <a:p>
            <a:endParaRPr lang="fr-FR" smtClean="0"/>
          </a:p>
        </p:txBody>
      </p:sp>
      <p:pic>
        <p:nvPicPr>
          <p:cNvPr id="25603" name="Flexdorsplant.MPG" descr="/Users/jean-pierremarchaland/Documents/DIU Podologie/Cours DIU Podologie/Flexdorsplant.MPG">
            <a:hlinkClick r:id="" action="ppaction://media"/>
          </p:cNvPr>
          <p:cNvPicPr>
            <a:picLocks noRot="1" noChangeAspect="1" noChangeArrowheads="1"/>
          </p:cNvPicPr>
          <p:nvPr>
            <a:quickTimeFile r:link="rId1"/>
          </p:nvPr>
        </p:nvPicPr>
        <p:blipFill>
          <a:blip r:embed="rId4" cstate="email"/>
          <a:srcRect/>
          <a:stretch>
            <a:fillRect/>
          </a:stretch>
        </p:blipFill>
        <p:spPr bwMode="auto">
          <a:xfrm>
            <a:off x="152400" y="3124200"/>
            <a:ext cx="4064000" cy="3048000"/>
          </a:xfrm>
          <a:prstGeom prst="rect">
            <a:avLst/>
          </a:prstGeom>
          <a:noFill/>
          <a:ln w="9525">
            <a:noFill/>
            <a:miter lim="800000"/>
            <a:headEnd/>
            <a:tailEnd/>
          </a:ln>
        </p:spPr>
      </p:pic>
      <p:pic>
        <p:nvPicPr>
          <p:cNvPr id="25604" name="Inversion éversion.mpg" descr="/Users/jean-pierremarchaland/Documents/DIU Podologie/Cours DIU Podologie/Inversion éversion.mpg">
            <a:hlinkClick r:id="" action="ppaction://media"/>
          </p:cNvPr>
          <p:cNvPicPr>
            <a:picLocks noRot="1" noChangeAspect="1" noChangeArrowheads="1"/>
          </p:cNvPicPr>
          <p:nvPr>
            <a:quickTimeFile r:link="rId2"/>
          </p:nvPr>
        </p:nvPicPr>
        <p:blipFill>
          <a:blip r:embed="rId5" cstate="email"/>
          <a:srcRect/>
          <a:stretch>
            <a:fillRect/>
          </a:stretch>
        </p:blipFill>
        <p:spPr bwMode="auto">
          <a:xfrm>
            <a:off x="4724400" y="2895600"/>
            <a:ext cx="4064000" cy="30480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405E5F77-6076-497D-BE13-0158DA74FF97}" type="slidenum">
              <a:rPr lang="fr-FR"/>
              <a:pPr/>
              <a:t>11</a:t>
            </a:fld>
            <a:endParaRPr lang="fr-FR"/>
          </a:p>
        </p:txBody>
      </p:sp>
      <p:sp>
        <p:nvSpPr>
          <p:cNvPr id="25606"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603"/>
                                        </p:tgtEl>
                                      </p:cBhvr>
                                    </p:cmd>
                                  </p:childTnLst>
                                </p:cTn>
                              </p:par>
                            </p:childTnLst>
                          </p:cTn>
                        </p:par>
                      </p:childTnLst>
                    </p:cTn>
                  </p:par>
                </p:childTnLst>
              </p:cTn>
              <p:nextCondLst>
                <p:cond evt="onClick" delay="0">
                  <p:tgtEl>
                    <p:spTgt spid="25603"/>
                  </p:tgtEl>
                </p:cond>
              </p:nextCondLst>
            </p:seq>
            <p:video>
              <p:cMediaNode>
                <p:cTn id="7" fill="hold" display="0">
                  <p:stCondLst>
                    <p:cond delay="indefinite"/>
                  </p:stCondLst>
                  <p:endCondLst>
                    <p:cond evt="onNext" delay="0">
                      <p:tgtEl>
                        <p:sldTgt/>
                      </p:tgtEl>
                    </p:cond>
                    <p:cond evt="onPrev" delay="0">
                      <p:tgtEl>
                        <p:sldTgt/>
                      </p:tgtEl>
                    </p:cond>
                  </p:endCondLst>
                </p:cTn>
                <p:tgtEl>
                  <p:spTgt spid="25603"/>
                </p:tgtEl>
              </p:cMediaNode>
            </p:video>
            <p:seq concurrent="1" nextAc="seek">
              <p:cTn id="8" restart="whenNotActive" fill="hold" evtFilter="cancelBubble" nodeType="interactiveSeq">
                <p:stCondLst>
                  <p:cond evt="onClick" delay="0">
                    <p:tgtEl>
                      <p:spTgt spid="25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604"/>
                                        </p:tgtEl>
                                      </p:cBhvr>
                                    </p:cmd>
                                  </p:childTnLst>
                                </p:cTn>
                              </p:par>
                            </p:childTnLst>
                          </p:cTn>
                        </p:par>
                      </p:childTnLst>
                    </p:cTn>
                  </p:par>
                </p:childTnLst>
              </p:cTn>
              <p:nextCondLst>
                <p:cond evt="onClick" delay="0">
                  <p:tgtEl>
                    <p:spTgt spid="25604"/>
                  </p:tgtEl>
                </p:cond>
              </p:nextCondLst>
            </p:seq>
            <p:video>
              <p:cMediaNode>
                <p:cTn id="13" fill="hold" display="0">
                  <p:stCondLst>
                    <p:cond delay="indefinite"/>
                  </p:stCondLst>
                  <p:endCondLst>
                    <p:cond evt="onNext" delay="0">
                      <p:tgtEl>
                        <p:sldTgt/>
                      </p:tgtEl>
                    </p:cond>
                    <p:cond evt="onPrev" delay="0">
                      <p:tgtEl>
                        <p:sldTgt/>
                      </p:tgtEl>
                    </p:cond>
                  </p:endCondLst>
                </p:cTn>
                <p:tgtEl>
                  <p:spTgt spid="2560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52400"/>
            <a:ext cx="4876800" cy="6096000"/>
          </a:xfrm>
        </p:spPr>
        <p:txBody>
          <a:bodyPr/>
          <a:lstStyle/>
          <a:p>
            <a:r>
              <a:rPr lang="fr-FR" u="sng" smtClean="0"/>
              <a:t>Force musculaire </a:t>
            </a:r>
            <a:r>
              <a:rPr lang="fr-FR" smtClean="0"/>
              <a:t>:</a:t>
            </a:r>
          </a:p>
          <a:p>
            <a:endParaRPr lang="fr-FR" sz="2000" smtClean="0"/>
          </a:p>
          <a:p>
            <a:pPr>
              <a:buFont typeface="Arial" charset="0"/>
              <a:buNone/>
            </a:pPr>
            <a:r>
              <a:rPr lang="fr-FR" sz="2000" smtClean="0"/>
              <a:t>- 	Mesure comparative manuelle  ou</a:t>
            </a:r>
          </a:p>
          <a:p>
            <a:pPr>
              <a:buFont typeface="Arial" charset="0"/>
              <a:buNone/>
            </a:pPr>
            <a:r>
              <a:rPr lang="fr-FR" sz="2000" smtClean="0"/>
              <a:t>instrumentale de la contraction</a:t>
            </a:r>
          </a:p>
          <a:p>
            <a:pPr>
              <a:buFont typeface="Arial" charset="0"/>
              <a:buNone/>
            </a:pPr>
            <a:r>
              <a:rPr lang="fr-FR" sz="2000" smtClean="0"/>
              <a:t>musculaire (éverseurs et inverseurs)</a:t>
            </a:r>
          </a:p>
          <a:p>
            <a:pPr>
              <a:buFont typeface="Arial" charset="0"/>
              <a:buNone/>
            </a:pPr>
            <a:endParaRPr lang="fr-FR" sz="2000" smtClean="0"/>
          </a:p>
          <a:p>
            <a:pPr>
              <a:buFontTx/>
              <a:buChar char="-"/>
            </a:pPr>
            <a:r>
              <a:rPr lang="fr-FR" sz="2000" smtClean="0"/>
              <a:t>Testing musculaire:</a:t>
            </a:r>
          </a:p>
          <a:p>
            <a:pPr>
              <a:buFont typeface="Arial" charset="0"/>
              <a:buNone/>
            </a:pPr>
            <a:r>
              <a:rPr lang="fr-FR" sz="2000" smtClean="0"/>
              <a:t> </a:t>
            </a:r>
          </a:p>
          <a:p>
            <a:pPr>
              <a:buFont typeface="Arial" charset="0"/>
              <a:buNone/>
            </a:pPr>
            <a:r>
              <a:rPr lang="fr-FR" sz="2000" smtClean="0"/>
              <a:t>0 — Aucune évidence de contractilité</a:t>
            </a:r>
          </a:p>
          <a:p>
            <a:pPr>
              <a:buFont typeface="Arial" charset="0"/>
              <a:buNone/>
            </a:pPr>
            <a:r>
              <a:rPr lang="fr-FR" sz="2000" smtClean="0"/>
              <a:t>1 — Ebauche de mouvement seulement</a:t>
            </a:r>
          </a:p>
          <a:p>
            <a:pPr>
              <a:buFont typeface="Arial" charset="0"/>
              <a:buNone/>
            </a:pPr>
            <a:r>
              <a:rPr lang="fr-FR" sz="2000" smtClean="0"/>
              <a:t>2 — Mouvement possible si pesanteur annulée</a:t>
            </a:r>
          </a:p>
          <a:p>
            <a:pPr>
              <a:buFont typeface="Arial" charset="0"/>
              <a:buNone/>
            </a:pPr>
            <a:r>
              <a:rPr lang="fr-FR" sz="2000" smtClean="0"/>
              <a:t>3 — Seuil du mouvement contre la pesanteur</a:t>
            </a:r>
          </a:p>
          <a:p>
            <a:pPr>
              <a:buFont typeface="Arial" charset="0"/>
              <a:buNone/>
            </a:pPr>
            <a:r>
              <a:rPr lang="fr-FR" sz="2000" smtClean="0"/>
              <a:t>4 — Mouvement contre pesanteur plus résistance</a:t>
            </a:r>
          </a:p>
          <a:p>
            <a:pPr>
              <a:buFont typeface="Arial" charset="0"/>
              <a:buNone/>
            </a:pPr>
            <a:r>
              <a:rPr lang="fr-FR" sz="2000" smtClean="0"/>
              <a:t>5 — Puissance normale</a:t>
            </a:r>
          </a:p>
          <a:p>
            <a:endParaRPr lang="fr-FR" sz="2200" b="1" smtClean="0"/>
          </a:p>
          <a:p>
            <a:endParaRPr lang="fr-FR" sz="2200" smtClean="0"/>
          </a:p>
        </p:txBody>
      </p:sp>
      <p:pic>
        <p:nvPicPr>
          <p:cNvPr id="26627" name="Image 1" descr="S6000650"/>
          <p:cNvPicPr>
            <a:picLocks noChangeAspect="1" noChangeArrowheads="1"/>
          </p:cNvPicPr>
          <p:nvPr/>
        </p:nvPicPr>
        <p:blipFill>
          <a:blip r:embed="rId2" cstate="email"/>
          <a:srcRect/>
          <a:stretch>
            <a:fillRect/>
          </a:stretch>
        </p:blipFill>
        <p:spPr bwMode="auto">
          <a:xfrm>
            <a:off x="5064125" y="709613"/>
            <a:ext cx="3927475" cy="5233987"/>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02E66579-49FC-4F3A-87D0-FBD1CD290FCD}" type="slidenum">
              <a:rPr lang="fr-FR"/>
              <a:pPr/>
              <a:t>12</a:t>
            </a:fld>
            <a:endParaRPr lang="fr-FR"/>
          </a:p>
        </p:txBody>
      </p:sp>
      <p:sp>
        <p:nvSpPr>
          <p:cNvPr id="26629"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idx="1"/>
          </p:nvPr>
        </p:nvSpPr>
        <p:spPr>
          <a:xfrm>
            <a:off x="457200" y="381000"/>
            <a:ext cx="8382000" cy="5867400"/>
          </a:xfrm>
        </p:spPr>
        <p:txBody>
          <a:bodyPr/>
          <a:lstStyle/>
          <a:p>
            <a:r>
              <a:rPr lang="fr-FR" smtClean="0"/>
              <a:t>Palpation des points douloureux</a:t>
            </a:r>
          </a:p>
          <a:p>
            <a:endParaRPr lang="fr-FR" smtClean="0"/>
          </a:p>
          <a:p>
            <a:pPr>
              <a:spcBef>
                <a:spcPts val="800"/>
              </a:spcBef>
              <a:buFont typeface="Wingdings" pitchFamily="-84" charset="2"/>
              <a:buChar char="Ø"/>
            </a:pPr>
            <a:r>
              <a:rPr lang="fr-FR" sz="2400" smtClean="0"/>
              <a:t>Faisceaux du LLE et LLI</a:t>
            </a:r>
          </a:p>
          <a:p>
            <a:pPr>
              <a:spcBef>
                <a:spcPts val="800"/>
              </a:spcBef>
              <a:buFont typeface="Wingdings" pitchFamily="-84" charset="2"/>
              <a:buChar char="Ø"/>
            </a:pPr>
            <a:r>
              <a:rPr lang="fr-FR" sz="2400" smtClean="0"/>
              <a:t>Interligne articulaire antérieur de la cheville, angle tibio fibulo talien </a:t>
            </a:r>
          </a:p>
          <a:p>
            <a:pPr>
              <a:spcBef>
                <a:spcPts val="800"/>
              </a:spcBef>
              <a:buFont typeface="Wingdings" pitchFamily="-84" charset="2"/>
              <a:buChar char="Ø"/>
            </a:pPr>
            <a:r>
              <a:rPr lang="fr-FR" sz="2400" smtClean="0"/>
              <a:t>Sinus du tarse </a:t>
            </a:r>
          </a:p>
          <a:p>
            <a:pPr>
              <a:spcBef>
                <a:spcPts val="800"/>
              </a:spcBef>
              <a:buFont typeface="Wingdings" pitchFamily="-84" charset="2"/>
              <a:buChar char="Ø"/>
            </a:pPr>
            <a:r>
              <a:rPr lang="fr-FR" sz="2400" smtClean="0"/>
              <a:t>Tendons et enthèses  (TA, TF, TJA, TJP, TFPH)</a:t>
            </a:r>
          </a:p>
          <a:p>
            <a:pPr>
              <a:spcBef>
                <a:spcPts val="800"/>
              </a:spcBef>
              <a:buFont typeface="Wingdings" pitchFamily="-84" charset="2"/>
              <a:buChar char="Ø"/>
            </a:pPr>
            <a:r>
              <a:rPr lang="fr-FR" sz="2400" smtClean="0"/>
              <a:t>Cartilage talien (partie antérieure et moyenne berge latérale et médiale) en  varus équin et valgus équin </a:t>
            </a:r>
          </a:p>
          <a:p>
            <a:pPr>
              <a:spcBef>
                <a:spcPts val="800"/>
              </a:spcBef>
              <a:buFont typeface="Wingdings" pitchFamily="-84" charset="2"/>
              <a:buChar char="Ø"/>
            </a:pPr>
            <a:r>
              <a:rPr lang="fr-FR" sz="2400" smtClean="0"/>
              <a:t>Recherche d’un ressaut péri malléolaire signant le passage des fibulaires sur la malléole latérale en éversion inversion </a:t>
            </a:r>
          </a:p>
          <a:p>
            <a:pPr>
              <a:spcBef>
                <a:spcPts val="800"/>
              </a:spcBef>
              <a:buFont typeface="Wingdings" pitchFamily="-84" charset="2"/>
              <a:buChar char="Ø"/>
            </a:pPr>
            <a:r>
              <a:rPr lang="fr-FR" sz="2400" smtClean="0"/>
              <a:t>Carrefour postérieur  en varus – équin spontanée ou provoquée</a:t>
            </a:r>
          </a:p>
          <a:p>
            <a:pPr lvl="1"/>
            <a:endParaRPr lang="fr-FR" smtClean="0"/>
          </a:p>
        </p:txBody>
      </p:sp>
      <p:sp>
        <p:nvSpPr>
          <p:cNvPr id="3" name="Espace réservé du numéro de diapositive 2"/>
          <p:cNvSpPr>
            <a:spLocks noGrp="1"/>
          </p:cNvSpPr>
          <p:nvPr>
            <p:ph type="sldNum" sz="quarter" idx="12"/>
          </p:nvPr>
        </p:nvSpPr>
        <p:spPr/>
        <p:txBody>
          <a:bodyPr/>
          <a:lstStyle/>
          <a:p>
            <a:fld id="{DD9F9085-9FBC-42AA-84F5-F6813A1FBAF8}" type="slidenum">
              <a:rPr lang="fr-FR"/>
              <a:pPr/>
              <a:t>13</a:t>
            </a:fld>
            <a:endParaRPr lang="fr-FR"/>
          </a:p>
        </p:txBody>
      </p:sp>
      <p:sp>
        <p:nvSpPr>
          <p:cNvPr id="27652" name="Espace réservé du pied de page 3"/>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a:xfrm>
            <a:off x="457200" y="152400"/>
            <a:ext cx="8229600" cy="1295400"/>
          </a:xfrm>
        </p:spPr>
        <p:txBody>
          <a:bodyPr/>
          <a:lstStyle/>
          <a:p>
            <a:r>
              <a:rPr lang="fr-FR" smtClean="0"/>
              <a:t>Attention à l’apparition brutale d’une </a:t>
            </a:r>
            <a:r>
              <a:rPr lang="fr-FR" b="1" smtClean="0"/>
              <a:t>déformation </a:t>
            </a:r>
            <a:r>
              <a:rPr lang="fr-FR" smtClean="0"/>
              <a:t>avec ou sans traumatisme causal</a:t>
            </a:r>
          </a:p>
          <a:p>
            <a:endParaRPr lang="fr-FR" smtClean="0"/>
          </a:p>
          <a:p>
            <a:endParaRPr lang="fr-FR" smtClean="0"/>
          </a:p>
          <a:p>
            <a:endParaRPr lang="fr-FR" smtClean="0"/>
          </a:p>
          <a:p>
            <a:endParaRPr lang="fr-FR" smtClean="0"/>
          </a:p>
          <a:p>
            <a:endParaRPr lang="fr-FR" smtClean="0"/>
          </a:p>
          <a:p>
            <a:pPr>
              <a:buFont typeface="Arial" charset="0"/>
              <a:buNone/>
            </a:pPr>
            <a:endParaRPr lang="fr-FR" smtClean="0"/>
          </a:p>
          <a:p>
            <a:pPr>
              <a:buFont typeface="Arial" charset="0"/>
              <a:buNone/>
            </a:pPr>
            <a:endParaRPr lang="fr-FR" smtClean="0"/>
          </a:p>
          <a:p>
            <a:pPr lvl="1"/>
            <a:r>
              <a:rPr lang="fr-FR" smtClean="0"/>
              <a:t>Rupture du tendon du jambier postérieur </a:t>
            </a:r>
          </a:p>
          <a:p>
            <a:pPr lvl="2"/>
            <a:r>
              <a:rPr lang="fr-FR" smtClean="0"/>
              <a:t>Apparition d’un pied plat</a:t>
            </a:r>
          </a:p>
        </p:txBody>
      </p:sp>
      <p:sp>
        <p:nvSpPr>
          <p:cNvPr id="28675" name="Espace réservé du pied de page 3"/>
          <p:cNvSpPr>
            <a:spLocks noGrp="1"/>
          </p:cNvSpPr>
          <p:nvPr>
            <p:ph type="ftr" sz="quarter" idx="11"/>
          </p:nvPr>
        </p:nvSpPr>
        <p:spPr bwMode="auto">
          <a:noFill/>
          <a:ln>
            <a:miter lim="800000"/>
            <a:headEnd/>
            <a:tailEnd/>
          </a:ln>
        </p:spPr>
        <p:txBody>
          <a:bodyPr/>
          <a:lstStyle/>
          <a:p>
            <a:r>
              <a:rPr lang="fr-FR"/>
              <a:t>ISOP Clinique P5</a:t>
            </a:r>
          </a:p>
        </p:txBody>
      </p:sp>
      <p:sp>
        <p:nvSpPr>
          <p:cNvPr id="5" name="Espace réservé du numéro de diapositive 4"/>
          <p:cNvSpPr>
            <a:spLocks noGrp="1"/>
          </p:cNvSpPr>
          <p:nvPr>
            <p:ph type="sldNum" sz="quarter" idx="12"/>
          </p:nvPr>
        </p:nvSpPr>
        <p:spPr/>
        <p:txBody>
          <a:bodyPr/>
          <a:lstStyle/>
          <a:p>
            <a:fld id="{C0BEDBCE-705E-4EAC-8CE3-1911879F6629}" type="slidenum">
              <a:rPr lang="fr-FR"/>
              <a:pPr/>
              <a:t>14</a:t>
            </a:fld>
            <a:endParaRPr lang="fr-FR"/>
          </a:p>
        </p:txBody>
      </p:sp>
      <p:pic>
        <p:nvPicPr>
          <p:cNvPr id="28677" name="Image 5"/>
          <p:cNvPicPr>
            <a:picLocks noChangeAspect="1"/>
          </p:cNvPicPr>
          <p:nvPr/>
        </p:nvPicPr>
        <p:blipFill>
          <a:blip r:embed="rId2" cstate="email"/>
          <a:srcRect/>
          <a:stretch>
            <a:fillRect/>
          </a:stretch>
        </p:blipFill>
        <p:spPr bwMode="auto">
          <a:xfrm>
            <a:off x="2209800" y="1371600"/>
            <a:ext cx="4724400" cy="3543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noGrp="1"/>
          </p:cNvSpPr>
          <p:nvPr>
            <p:ph idx="1"/>
          </p:nvPr>
        </p:nvSpPr>
        <p:spPr>
          <a:xfrm>
            <a:off x="457200" y="76200"/>
            <a:ext cx="8229600" cy="685800"/>
          </a:xfrm>
        </p:spPr>
        <p:txBody>
          <a:bodyPr/>
          <a:lstStyle/>
          <a:p>
            <a:r>
              <a:rPr lang="fr-FR" sz="2800" smtClean="0"/>
              <a:t>Perte de l’équin physiologique: rupture du TA</a:t>
            </a:r>
          </a:p>
        </p:txBody>
      </p:sp>
      <p:pic>
        <p:nvPicPr>
          <p:cNvPr id="29699" name="Tendon d'Achille.dv" descr="Macintosh HD:Users:jean-pierremarchaland:Documents:Films:Tendon d'Achille:Tendon d'Achille.dv">
            <a:hlinkClick r:id="" action="ppaction://media"/>
          </p:cNvPr>
          <p:cNvPicPr>
            <a:picLocks noRot="1" noChangeAspect="1" noChangeArrowheads="1"/>
          </p:cNvPicPr>
          <p:nvPr>
            <a:quickTimeFile r:link="rId1"/>
          </p:nvPr>
        </p:nvPicPr>
        <p:blipFill>
          <a:blip r:embed="rId3" cstate="email"/>
          <a:srcRect/>
          <a:stretch>
            <a:fillRect/>
          </a:stretch>
        </p:blipFill>
        <p:spPr bwMode="auto">
          <a:xfrm>
            <a:off x="0" y="685800"/>
            <a:ext cx="9144000"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69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699"/>
                                        </p:tgtEl>
                                      </p:cBhvr>
                                    </p:cmd>
                                  </p:childTnLst>
                                </p:cTn>
                              </p:par>
                            </p:childTnLst>
                          </p:cTn>
                        </p:par>
                      </p:childTnLst>
                    </p:cTn>
                  </p:par>
                </p:childTnLst>
              </p:cTn>
              <p:nextCondLst>
                <p:cond evt="onClick" delay="0">
                  <p:tgtEl>
                    <p:spTgt spid="29699"/>
                  </p:tgtEl>
                </p:cond>
              </p:nextCondLst>
            </p:seq>
            <p:video>
              <p:cMediaNode>
                <p:cTn id="7" fill="hold" display="0">
                  <p:stCondLst>
                    <p:cond delay="indefinite"/>
                  </p:stCondLst>
                  <p:endCondLst>
                    <p:cond evt="onNext" delay="0">
                      <p:tgtEl>
                        <p:sldTgt/>
                      </p:tgtEl>
                    </p:cond>
                    <p:cond evt="onPrev" delay="0">
                      <p:tgtEl>
                        <p:sldTgt/>
                      </p:tgtEl>
                    </p:cond>
                  </p:endCondLst>
                </p:cTn>
                <p:tgtEl>
                  <p:spTgt spid="2969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contenu 2"/>
          <p:cNvSpPr>
            <a:spLocks noGrp="1"/>
          </p:cNvSpPr>
          <p:nvPr>
            <p:ph idx="1"/>
          </p:nvPr>
        </p:nvSpPr>
        <p:spPr>
          <a:xfrm>
            <a:off x="457200" y="152400"/>
            <a:ext cx="8229600" cy="2514600"/>
          </a:xfrm>
        </p:spPr>
        <p:txBody>
          <a:bodyPr/>
          <a:lstStyle/>
          <a:p>
            <a:r>
              <a:rPr lang="fr-FR" smtClean="0"/>
              <a:t>Recherche de laxités</a:t>
            </a:r>
          </a:p>
          <a:p>
            <a:pPr eaLnBrk="1" hangingPunct="1">
              <a:buFont typeface="Wingdings" pitchFamily="-84" charset="2"/>
              <a:buChar char="Ø"/>
            </a:pPr>
            <a:r>
              <a:rPr lang="fr-FR" sz="2400" smtClean="0"/>
              <a:t>Amplitude appréciée par rapport au côté controlatéral</a:t>
            </a:r>
          </a:p>
          <a:p>
            <a:pPr eaLnBrk="1" hangingPunct="1">
              <a:buFont typeface="Wingdings" pitchFamily="-84" charset="2"/>
              <a:buChar char="Ø"/>
            </a:pPr>
            <a:r>
              <a:rPr lang="fr-FR" sz="2400" smtClean="0"/>
              <a:t>Tiroir antérieur recherché talon appuyé sur un plan dur ou pied posé à plat sur la table en poussant le segment jambier vers l’arrière  (exploration Ligament Tibio Fibulaire Antérieur)</a:t>
            </a:r>
          </a:p>
          <a:p>
            <a:pPr eaLnBrk="1" hangingPunct="1">
              <a:buFont typeface="Arial" charset="0"/>
              <a:buNone/>
            </a:pPr>
            <a:endParaRPr lang="fr-FR" sz="2400" smtClean="0"/>
          </a:p>
          <a:p>
            <a:pPr lvl="1"/>
            <a:endParaRPr lang="fr-FR" smtClean="0"/>
          </a:p>
        </p:txBody>
      </p:sp>
      <p:pic>
        <p:nvPicPr>
          <p:cNvPr id="30723" name="Picture 6"/>
          <p:cNvPicPr>
            <a:picLocks noChangeAspect="1" noChangeArrowheads="1"/>
          </p:cNvPicPr>
          <p:nvPr/>
        </p:nvPicPr>
        <p:blipFill>
          <a:blip r:embed="rId2" cstate="email"/>
          <a:srcRect/>
          <a:stretch>
            <a:fillRect/>
          </a:stretch>
        </p:blipFill>
        <p:spPr bwMode="auto">
          <a:xfrm>
            <a:off x="3200400" y="2590800"/>
            <a:ext cx="2514600" cy="3756025"/>
          </a:xfrm>
          <a:prstGeom prst="rect">
            <a:avLst/>
          </a:prstGeom>
          <a:noFill/>
          <a:ln w="9525">
            <a:solidFill>
              <a:srgbClr val="FFFFFF"/>
            </a:solidFill>
            <a:miter lim="800000"/>
            <a:headEnd/>
            <a:tailEnd/>
          </a:ln>
        </p:spPr>
      </p:pic>
      <p:sp>
        <p:nvSpPr>
          <p:cNvPr id="5" name="Espace réservé du numéro de diapositive 4"/>
          <p:cNvSpPr>
            <a:spLocks noGrp="1"/>
          </p:cNvSpPr>
          <p:nvPr>
            <p:ph type="sldNum" sz="quarter" idx="12"/>
          </p:nvPr>
        </p:nvSpPr>
        <p:spPr/>
        <p:txBody>
          <a:bodyPr/>
          <a:lstStyle/>
          <a:p>
            <a:fld id="{AA45F8EB-A49F-47C1-AC01-8C9B8798BA1C}" type="slidenum">
              <a:rPr lang="fr-FR"/>
              <a:pPr/>
              <a:t>16</a:t>
            </a:fld>
            <a:endParaRPr lang="fr-FR"/>
          </a:p>
        </p:txBody>
      </p:sp>
      <p:sp>
        <p:nvSpPr>
          <p:cNvPr id="30725" name="Espace réservé du pied de page 5"/>
          <p:cNvSpPr>
            <a:spLocks noGrp="1"/>
          </p:cNvSpPr>
          <p:nvPr>
            <p:ph type="ftr" sz="quarter" idx="11"/>
          </p:nvPr>
        </p:nvSpPr>
        <p:spPr bwMode="auto">
          <a:xfrm>
            <a:off x="3124200" y="6416675"/>
            <a:ext cx="2895600" cy="365125"/>
          </a:xfrm>
          <a:noFill/>
          <a:ln>
            <a:miter lim="800000"/>
            <a:headEnd/>
            <a:tailEnd/>
          </a:ln>
        </p:spPr>
        <p:txBody>
          <a:bodyPr/>
          <a:lstStyle/>
          <a:p>
            <a:r>
              <a:rPr lang="fr-FR"/>
              <a:t>ISOP Clinique P5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p:cNvSpPr>
            <a:spLocks noGrp="1"/>
          </p:cNvSpPr>
          <p:nvPr>
            <p:ph idx="1"/>
          </p:nvPr>
        </p:nvSpPr>
        <p:spPr>
          <a:xfrm>
            <a:off x="457200" y="-76200"/>
            <a:ext cx="8229600" cy="2819400"/>
          </a:xfrm>
        </p:spPr>
        <p:txBody>
          <a:bodyPr/>
          <a:lstStyle/>
          <a:p>
            <a:pPr eaLnBrk="1" hangingPunct="1">
              <a:buFont typeface="Arial" charset="0"/>
              <a:buNone/>
            </a:pPr>
            <a:endParaRPr lang="fr-FR" sz="2400" smtClean="0"/>
          </a:p>
          <a:p>
            <a:pPr eaLnBrk="1" hangingPunct="1">
              <a:buFont typeface="Wingdings" pitchFamily="-84" charset="2"/>
              <a:buChar char="Ø"/>
            </a:pPr>
            <a:r>
              <a:rPr lang="fr-FR" sz="2400" smtClean="0"/>
              <a:t>Varus forcé en maintenant le tibia d’une main, empaumant le talon de l’autre, imprime un varus et une translation médiale au pied. Recherche d’ un varus calcanéen excessif  et un choc talien lors de la remise en place du talon à sa position initiale (exploration Ligament Calcanéo Fibulaire +/-  LTFA)</a:t>
            </a:r>
          </a:p>
          <a:p>
            <a:pPr lvl="1"/>
            <a:endParaRPr lang="fr-FR" smtClean="0"/>
          </a:p>
        </p:txBody>
      </p:sp>
      <p:pic>
        <p:nvPicPr>
          <p:cNvPr id="31747" name="Picture 5"/>
          <p:cNvPicPr>
            <a:picLocks noChangeAspect="1" noChangeArrowheads="1"/>
          </p:cNvPicPr>
          <p:nvPr/>
        </p:nvPicPr>
        <p:blipFill>
          <a:blip r:embed="rId2" cstate="email"/>
          <a:srcRect/>
          <a:stretch>
            <a:fillRect/>
          </a:stretch>
        </p:blipFill>
        <p:spPr bwMode="auto">
          <a:xfrm>
            <a:off x="2133600" y="2438400"/>
            <a:ext cx="4932363" cy="3886200"/>
          </a:xfrm>
          <a:prstGeom prst="rect">
            <a:avLst/>
          </a:prstGeom>
          <a:noFill/>
          <a:ln w="9525">
            <a:solidFill>
              <a:srgbClr val="FFFFFF"/>
            </a:solidFill>
            <a:miter lim="800000"/>
            <a:headEnd/>
            <a:tailEnd/>
          </a:ln>
        </p:spPr>
      </p:pic>
      <p:sp>
        <p:nvSpPr>
          <p:cNvPr id="5" name="Espace réservé du numéro de diapositive 4"/>
          <p:cNvSpPr>
            <a:spLocks noGrp="1"/>
          </p:cNvSpPr>
          <p:nvPr>
            <p:ph type="sldNum" sz="quarter" idx="12"/>
          </p:nvPr>
        </p:nvSpPr>
        <p:spPr/>
        <p:txBody>
          <a:bodyPr/>
          <a:lstStyle/>
          <a:p>
            <a:fld id="{68291B36-1848-4AD4-85CE-D7E08C64B84D}" type="slidenum">
              <a:rPr lang="fr-FR"/>
              <a:pPr/>
              <a:t>17</a:t>
            </a:fld>
            <a:endParaRPr lang="fr-FR"/>
          </a:p>
        </p:txBody>
      </p:sp>
      <p:sp>
        <p:nvSpPr>
          <p:cNvPr id="31749"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p:cNvSpPr>
            <a:spLocks noGrp="1"/>
          </p:cNvSpPr>
          <p:nvPr>
            <p:ph idx="1"/>
          </p:nvPr>
        </p:nvSpPr>
        <p:spPr>
          <a:xfrm>
            <a:off x="457200" y="304800"/>
            <a:ext cx="8229600" cy="5668963"/>
          </a:xfrm>
        </p:spPr>
        <p:txBody>
          <a:bodyPr/>
          <a:lstStyle/>
          <a:p>
            <a:r>
              <a:rPr lang="fr-FR" smtClean="0"/>
              <a:t>Morphologie du pied</a:t>
            </a:r>
          </a:p>
          <a:p>
            <a:pPr>
              <a:buFont typeface="Arial" charset="0"/>
              <a:buNone/>
            </a:pPr>
            <a:endParaRPr lang="fr-FR" smtClean="0"/>
          </a:p>
          <a:p>
            <a:pPr lvl="1"/>
            <a:r>
              <a:rPr lang="fr-FR" smtClean="0"/>
              <a:t>Pied plat valgus</a:t>
            </a:r>
          </a:p>
          <a:p>
            <a:pPr lvl="1"/>
            <a:r>
              <a:rPr lang="fr-FR" smtClean="0"/>
              <a:t>Pied creux varus</a:t>
            </a:r>
          </a:p>
        </p:txBody>
      </p:sp>
      <p:pic>
        <p:nvPicPr>
          <p:cNvPr id="32771" name="Image 7"/>
          <p:cNvPicPr>
            <a:picLocks noChangeAspect="1"/>
          </p:cNvPicPr>
          <p:nvPr/>
        </p:nvPicPr>
        <p:blipFill>
          <a:blip r:embed="rId2" cstate="email"/>
          <a:srcRect/>
          <a:stretch>
            <a:fillRect/>
          </a:stretch>
        </p:blipFill>
        <p:spPr bwMode="auto">
          <a:xfrm>
            <a:off x="111125" y="3048000"/>
            <a:ext cx="4384675" cy="3276600"/>
          </a:xfrm>
          <a:prstGeom prst="rect">
            <a:avLst/>
          </a:prstGeom>
          <a:noFill/>
          <a:ln w="9525">
            <a:noFill/>
            <a:miter lim="800000"/>
            <a:headEnd/>
            <a:tailEnd/>
          </a:ln>
        </p:spPr>
      </p:pic>
      <p:pic>
        <p:nvPicPr>
          <p:cNvPr id="32772" name="Image 8"/>
          <p:cNvPicPr>
            <a:picLocks noChangeAspect="1"/>
          </p:cNvPicPr>
          <p:nvPr/>
        </p:nvPicPr>
        <p:blipFill>
          <a:blip r:embed="rId3" cstate="email"/>
          <a:srcRect/>
          <a:stretch>
            <a:fillRect/>
          </a:stretch>
        </p:blipFill>
        <p:spPr bwMode="auto">
          <a:xfrm>
            <a:off x="4572000" y="2362200"/>
            <a:ext cx="4460875" cy="333216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B4EE48E8-2FD8-42B1-B7FE-F2428BE6D793}" type="slidenum">
              <a:rPr lang="fr-FR"/>
              <a:pPr/>
              <a:t>18</a:t>
            </a:fld>
            <a:endParaRPr lang="fr-FR"/>
          </a:p>
        </p:txBody>
      </p:sp>
      <p:sp>
        <p:nvSpPr>
          <p:cNvPr id="32774"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457200" y="228600"/>
            <a:ext cx="8229600" cy="715963"/>
          </a:xfrm>
        </p:spPr>
        <p:txBody>
          <a:bodyPr/>
          <a:lstStyle/>
          <a:p>
            <a:r>
              <a:rPr lang="fr-FR" smtClean="0"/>
              <a:t>Les différents tableaux cliniques </a:t>
            </a:r>
          </a:p>
        </p:txBody>
      </p:sp>
      <p:sp>
        <p:nvSpPr>
          <p:cNvPr id="33795" name="Espace réservé du contenu 2"/>
          <p:cNvSpPr>
            <a:spLocks noGrp="1"/>
          </p:cNvSpPr>
          <p:nvPr>
            <p:ph idx="1"/>
          </p:nvPr>
        </p:nvSpPr>
        <p:spPr>
          <a:xfrm>
            <a:off x="457200" y="1371600"/>
            <a:ext cx="8229600" cy="4724400"/>
          </a:xfrm>
        </p:spPr>
        <p:txBody>
          <a:bodyPr/>
          <a:lstStyle/>
          <a:p>
            <a:pPr eaLnBrk="1" hangingPunct="1">
              <a:buFont typeface="Wingdings" pitchFamily="-84" charset="2"/>
              <a:buChar char="Ø"/>
            </a:pPr>
            <a:r>
              <a:rPr lang="fr-FR" smtClean="0"/>
              <a:t>L’instabilité chronique de la cheville avec vraie hyper laxité ligamentaire et sans douleurs</a:t>
            </a:r>
          </a:p>
          <a:p>
            <a:pPr eaLnBrk="1" hangingPunct="1">
              <a:buFont typeface="Arial" charset="0"/>
              <a:buNone/>
            </a:pPr>
            <a:endParaRPr lang="fr-FR" smtClean="0"/>
          </a:p>
          <a:p>
            <a:pPr eaLnBrk="1" hangingPunct="1">
              <a:buFont typeface="Wingdings" pitchFamily="-84" charset="2"/>
              <a:buChar char="Ø"/>
            </a:pPr>
            <a:r>
              <a:rPr lang="fr-FR" smtClean="0"/>
              <a:t>Cheville douloureuse sans instabilité</a:t>
            </a:r>
          </a:p>
          <a:p>
            <a:pPr eaLnBrk="1" hangingPunct="1">
              <a:buFont typeface="Arial" charset="0"/>
              <a:buNone/>
            </a:pPr>
            <a:endParaRPr lang="fr-FR" smtClean="0"/>
          </a:p>
          <a:p>
            <a:pPr eaLnBrk="1" hangingPunct="1">
              <a:buFont typeface="Wingdings" pitchFamily="-84" charset="2"/>
              <a:buChar char="Ø"/>
            </a:pPr>
            <a:r>
              <a:rPr lang="fr-FR" smtClean="0"/>
              <a:t>Instabilité associée à la douleur</a:t>
            </a:r>
          </a:p>
          <a:p>
            <a:pPr eaLnBrk="1" hangingPunct="1">
              <a:buFont typeface="Arial" charset="0"/>
              <a:buNone/>
            </a:pPr>
            <a:r>
              <a:rPr lang="fr-FR" smtClean="0"/>
              <a:t> </a:t>
            </a:r>
          </a:p>
          <a:p>
            <a:pPr eaLnBrk="1" hangingPunct="1">
              <a:buFont typeface="Wingdings" pitchFamily="-84" charset="2"/>
              <a:buChar char="Ø"/>
            </a:pPr>
            <a:r>
              <a:rPr lang="fr-FR" smtClean="0"/>
              <a:t>L’instabilité sans hyper laxité ligamentaire </a:t>
            </a:r>
          </a:p>
          <a:p>
            <a:endParaRPr lang="fr-FR" smtClean="0"/>
          </a:p>
        </p:txBody>
      </p:sp>
      <p:sp>
        <p:nvSpPr>
          <p:cNvPr id="4" name="Espace réservé du numéro de diapositive 3"/>
          <p:cNvSpPr>
            <a:spLocks noGrp="1"/>
          </p:cNvSpPr>
          <p:nvPr>
            <p:ph type="sldNum" sz="quarter" idx="12"/>
          </p:nvPr>
        </p:nvSpPr>
        <p:spPr/>
        <p:txBody>
          <a:bodyPr/>
          <a:lstStyle/>
          <a:p>
            <a:fld id="{A74F5F58-67CD-472C-942E-9BA267A6FA3E}" type="slidenum">
              <a:rPr lang="fr-FR"/>
              <a:pPr/>
              <a:t>19</a:t>
            </a:fld>
            <a:endParaRPr lang="fr-FR"/>
          </a:p>
        </p:txBody>
      </p:sp>
      <p:sp>
        <p:nvSpPr>
          <p:cNvPr id="33797"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smtClean="0"/>
              <a:t>Introduction </a:t>
            </a:r>
          </a:p>
        </p:txBody>
      </p:sp>
      <p:sp>
        <p:nvSpPr>
          <p:cNvPr id="16387" name="Espace réservé du contenu 2"/>
          <p:cNvSpPr>
            <a:spLocks noGrp="1"/>
          </p:cNvSpPr>
          <p:nvPr>
            <p:ph idx="1"/>
          </p:nvPr>
        </p:nvSpPr>
        <p:spPr>
          <a:xfrm>
            <a:off x="457200" y="2400300"/>
            <a:ext cx="8229600" cy="2552700"/>
          </a:xfrm>
        </p:spPr>
        <p:txBody>
          <a:bodyPr/>
          <a:lstStyle/>
          <a:p>
            <a:pPr eaLnBrk="1" hangingPunct="1"/>
            <a:r>
              <a:rPr lang="fr-FR" smtClean="0"/>
              <a:t>Propos limité à la pathologie chronique</a:t>
            </a:r>
          </a:p>
          <a:p>
            <a:pPr eaLnBrk="1" hangingPunct="1"/>
            <a:r>
              <a:rPr lang="fr-FR" smtClean="0"/>
              <a:t>Articulation très sollicitée car portante</a:t>
            </a:r>
          </a:p>
          <a:p>
            <a:pPr eaLnBrk="1" hangingPunct="1"/>
            <a:r>
              <a:rPr lang="fr-FR" smtClean="0"/>
              <a:t>Très concernée en traumatologie du sport</a:t>
            </a:r>
          </a:p>
          <a:p>
            <a:pPr eaLnBrk="1" hangingPunct="1"/>
            <a:r>
              <a:rPr lang="fr-FR" smtClean="0"/>
              <a:t>Séquelles des « entorses » de la cheville +++</a:t>
            </a:r>
          </a:p>
          <a:p>
            <a:pPr eaLnBrk="1" hangingPunct="1"/>
            <a:r>
              <a:rPr lang="fr-FR" smtClean="0"/>
              <a:t>Mais aussi séquelles d’autres traumatismes</a:t>
            </a:r>
          </a:p>
          <a:p>
            <a:pPr eaLnBrk="1" hangingPunct="1"/>
            <a:endParaRPr lang="fr-FR" smtClean="0"/>
          </a:p>
          <a:p>
            <a:pPr eaLnBrk="1" hangingPunct="1"/>
            <a:endParaRPr lang="fr-FR" smtClean="0"/>
          </a:p>
          <a:p>
            <a:pPr eaLnBrk="1" hangingPunct="1">
              <a:buFont typeface="Arial" charset="0"/>
              <a:buNone/>
            </a:pPr>
            <a:endParaRPr lang="fr-FR" smtClean="0"/>
          </a:p>
        </p:txBody>
      </p:sp>
      <p:sp>
        <p:nvSpPr>
          <p:cNvPr id="4" name="Espace réservé du numéro de diapositive 3"/>
          <p:cNvSpPr>
            <a:spLocks noGrp="1"/>
          </p:cNvSpPr>
          <p:nvPr>
            <p:ph type="sldNum" sz="quarter" idx="12"/>
          </p:nvPr>
        </p:nvSpPr>
        <p:spPr/>
        <p:txBody>
          <a:bodyPr/>
          <a:lstStyle/>
          <a:p>
            <a:fld id="{E34043E7-B9EE-46F0-A4CD-96D0C12E94CD}" type="slidenum">
              <a:rPr lang="fr-FR"/>
              <a:pPr/>
              <a:t>2</a:t>
            </a:fld>
            <a:endParaRPr lang="fr-FR"/>
          </a:p>
        </p:txBody>
      </p:sp>
      <p:sp>
        <p:nvSpPr>
          <p:cNvPr id="16389"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76200" y="76200"/>
          <a:ext cx="899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3DE72764-6E19-46F0-9150-04DC8B507709}" type="slidenum">
              <a:rPr lang="fr-FR"/>
              <a:pPr/>
              <a:t>20</a:t>
            </a:fld>
            <a:endParaRPr lang="fr-FR"/>
          </a:p>
        </p:txBody>
      </p:sp>
      <p:sp>
        <p:nvSpPr>
          <p:cNvPr id="34820"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5842" name="Object 2"/>
          <p:cNvGraphicFramePr>
            <a:graphicFrameLocks noGrp="1" noChangeAspect="1"/>
          </p:cNvGraphicFramePr>
          <p:nvPr/>
        </p:nvGraphicFramePr>
        <p:xfrm>
          <a:off x="217488" y="5365750"/>
          <a:ext cx="5573712" cy="1339850"/>
        </p:xfrm>
        <a:graphic>
          <a:graphicData uri="http://schemas.openxmlformats.org/presentationml/2006/ole">
            <p:oleObj spid="_x0000_s35842" name="Document" r:id="rId8" imgW="5968780" imgH="1435047" progId="Word.Document.12">
              <p:link updateAutomatic="1"/>
            </p:oleObj>
          </a:graphicData>
        </a:graphic>
      </p:graphicFrame>
      <p:pic>
        <p:nvPicPr>
          <p:cNvPr id="35844" name="Picture 5" descr="plat%20podo"/>
          <p:cNvPicPr>
            <a:picLocks noChangeAspect="1" noChangeArrowheads="1"/>
          </p:cNvPicPr>
          <p:nvPr/>
        </p:nvPicPr>
        <p:blipFill>
          <a:blip r:embed="rId9" cstate="email"/>
          <a:srcRect/>
          <a:stretch>
            <a:fillRect/>
          </a:stretch>
        </p:blipFill>
        <p:spPr bwMode="auto">
          <a:xfrm>
            <a:off x="6119813" y="76200"/>
            <a:ext cx="3024187" cy="2336800"/>
          </a:xfrm>
          <a:prstGeom prst="rect">
            <a:avLst/>
          </a:prstGeom>
          <a:noFill/>
          <a:ln w="9525">
            <a:noFill/>
            <a:miter lim="800000"/>
            <a:headEnd/>
            <a:tailEnd/>
          </a:ln>
        </p:spPr>
      </p:pic>
      <p:pic>
        <p:nvPicPr>
          <p:cNvPr id="35845" name="Image 6"/>
          <p:cNvPicPr>
            <a:picLocks noChangeAspect="1"/>
          </p:cNvPicPr>
          <p:nvPr/>
        </p:nvPicPr>
        <p:blipFill>
          <a:blip r:embed="rId10" cstate="email"/>
          <a:srcRect/>
          <a:stretch>
            <a:fillRect/>
          </a:stretch>
        </p:blipFill>
        <p:spPr bwMode="auto">
          <a:xfrm>
            <a:off x="6411913" y="3886200"/>
            <a:ext cx="2732087" cy="2547938"/>
          </a:xfrm>
          <a:prstGeom prst="rect">
            <a:avLst/>
          </a:prstGeom>
          <a:noFill/>
          <a:ln w="9525">
            <a:noFill/>
            <a:miter lim="800000"/>
            <a:headEnd/>
            <a:tailEnd/>
          </a:ln>
        </p:spPr>
      </p:pic>
      <p:pic>
        <p:nvPicPr>
          <p:cNvPr id="35846" name="Image 8" descr="Sans titre.jpg"/>
          <p:cNvPicPr>
            <a:picLocks noChangeAspect="1"/>
          </p:cNvPicPr>
          <p:nvPr/>
        </p:nvPicPr>
        <p:blipFill>
          <a:blip r:embed="rId11" cstate="email"/>
          <a:srcRect/>
          <a:stretch>
            <a:fillRect/>
          </a:stretch>
        </p:blipFill>
        <p:spPr bwMode="auto">
          <a:xfrm>
            <a:off x="457200" y="152400"/>
            <a:ext cx="2286000" cy="2276475"/>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07585624-2ADD-4F9C-A1C6-8112CB8052E1}" type="slidenum">
              <a:rPr lang="fr-FR"/>
              <a:pPr/>
              <a:t>21</a:t>
            </a:fld>
            <a:endParaRPr lang="fr-FR"/>
          </a:p>
        </p:txBody>
      </p:sp>
      <p:sp>
        <p:nvSpPr>
          <p:cNvPr id="35848" name="Espace réservé du pied de page 10"/>
          <p:cNvSpPr>
            <a:spLocks noGrp="1"/>
          </p:cNvSpPr>
          <p:nvPr>
            <p:ph type="ftr" sz="quarter" idx="11"/>
          </p:nvPr>
        </p:nvSpPr>
        <p:spPr bwMode="auto">
          <a:xfrm>
            <a:off x="3124200" y="6492875"/>
            <a:ext cx="2895600" cy="365125"/>
          </a:xfrm>
          <a:noFill/>
          <a:ln>
            <a:miter lim="800000"/>
            <a:headEnd/>
            <a:tailEnd/>
          </a:ln>
        </p:spPr>
        <p:txBody>
          <a:bodyPr/>
          <a:lstStyle/>
          <a:p>
            <a:r>
              <a:rPr lang="fr-FR"/>
              <a:t>ISOP Clinique P5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85692069-A7B0-4DBE-A36C-AE48940C9FA7}" type="slidenum">
              <a:rPr lang="fr-FR"/>
              <a:pPr/>
              <a:t>22</a:t>
            </a:fld>
            <a:endParaRPr lang="fr-FR"/>
          </a:p>
        </p:txBody>
      </p:sp>
      <p:sp>
        <p:nvSpPr>
          <p:cNvPr id="36868"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ablation corps étrangers bis.mp4" descr="/Users/jean-pierremarchaland/Documents/Arthroscopie de cheville/Arthroscopie cheville antérieure/ablation corps étrangers bis.mp4">
            <a:hlinkClick r:id="" action="ppaction://media"/>
          </p:cNvPr>
          <p:cNvPicPr>
            <a:picLocks noChangeAspect="1" noChangeArrowheads="1"/>
          </p:cNvPicPr>
          <p:nvPr>
            <p:ph idx="1"/>
            <a:quickTimeFile r:link="rId1"/>
          </p:nvPr>
        </p:nvPicPr>
        <p:blipFill>
          <a:blip r:embed="rId3" cstate="email"/>
          <a:srcRect/>
          <a:stretch>
            <a:fillRect/>
          </a:stretch>
        </p:blipFill>
        <p:spPr>
          <a:xfrm>
            <a:off x="757238" y="381000"/>
            <a:ext cx="7629525" cy="5715000"/>
          </a:xfrm>
        </p:spPr>
      </p:pic>
      <p:sp>
        <p:nvSpPr>
          <p:cNvPr id="5" name="Espace réservé du numéro de diapositive 4"/>
          <p:cNvSpPr>
            <a:spLocks noGrp="1"/>
          </p:cNvSpPr>
          <p:nvPr>
            <p:ph type="sldNum" sz="quarter" idx="12"/>
          </p:nvPr>
        </p:nvSpPr>
        <p:spPr/>
        <p:txBody>
          <a:bodyPr/>
          <a:lstStyle/>
          <a:p>
            <a:fld id="{742BC374-6F41-4515-BC66-52E3619FCAC7}" type="slidenum">
              <a:rPr lang="fr-FR"/>
              <a:pPr/>
              <a:t>23</a:t>
            </a:fld>
            <a:endParaRPr lang="fr-FR"/>
          </a:p>
        </p:txBody>
      </p:sp>
      <p:sp>
        <p:nvSpPr>
          <p:cNvPr id="38916"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8914"/>
                                        </p:tgtEl>
                                      </p:cBhvr>
                                    </p:cmd>
                                  </p:childTnLst>
                                </p:cTn>
                              </p:par>
                            </p:childTnLst>
                          </p:cTn>
                        </p:par>
                      </p:childTnLst>
                    </p:cTn>
                  </p:par>
                </p:childTnLst>
              </p:cTn>
              <p:nextCondLst>
                <p:cond evt="onClick" delay="0">
                  <p:tgtEl>
                    <p:spTgt spid="38914"/>
                  </p:tgtEl>
                </p:cond>
              </p:nextCondLst>
            </p:seq>
            <p:video>
              <p:cMediaNode>
                <p:cTn id="7" fill="hold" display="0">
                  <p:stCondLst>
                    <p:cond delay="indefinite"/>
                  </p:stCondLst>
                  <p:endCondLst>
                    <p:cond evt="onNext" delay="0">
                      <p:tgtEl>
                        <p:sldTgt/>
                      </p:tgtEl>
                    </p:cond>
                    <p:cond evt="onPrev" delay="0">
                      <p:tgtEl>
                        <p:sldTgt/>
                      </p:tgtEl>
                    </p:cond>
                  </p:endCondLst>
                </p:cTn>
                <p:tgtEl>
                  <p:spTgt spid="3891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6BAEE309-F290-43B3-8AED-2BC5E45C655F}" type="slidenum">
              <a:rPr lang="fr-FR"/>
              <a:pPr/>
              <a:t>24</a:t>
            </a:fld>
            <a:endParaRPr lang="fr-FR"/>
          </a:p>
        </p:txBody>
      </p:sp>
      <p:sp>
        <p:nvSpPr>
          <p:cNvPr id="39940" name="Espace réservé du pied de page 5"/>
          <p:cNvSpPr>
            <a:spLocks noGrp="1"/>
          </p:cNvSpPr>
          <p:nvPr>
            <p:ph type="ftr" sz="quarter" idx="11"/>
          </p:nvPr>
        </p:nvSpPr>
        <p:spPr bwMode="auto">
          <a:xfrm>
            <a:off x="3124200" y="6492875"/>
            <a:ext cx="2895600" cy="365125"/>
          </a:xfrm>
          <a:noFill/>
          <a:ln>
            <a:miter lim="800000"/>
            <a:headEnd/>
            <a:tailEnd/>
          </a:ln>
        </p:spPr>
        <p:txBody>
          <a:bodyPr/>
          <a:lstStyle/>
          <a:p>
            <a:r>
              <a:rPr lang="fr-FR"/>
              <a:t>ISOP Clinique P5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6"/>
          <p:cNvPicPr>
            <a:picLocks noChangeAspect="1"/>
          </p:cNvPicPr>
          <p:nvPr/>
        </p:nvPicPr>
        <p:blipFill>
          <a:blip r:embed="rId2" cstate="email">
            <a:grayscl/>
          </a:blip>
          <a:srcRect/>
          <a:stretch>
            <a:fillRect/>
          </a:stretch>
        </p:blipFill>
        <p:spPr bwMode="auto">
          <a:xfrm>
            <a:off x="381000" y="144463"/>
            <a:ext cx="2824163" cy="3532187"/>
          </a:xfrm>
          <a:prstGeom prst="rect">
            <a:avLst/>
          </a:prstGeom>
          <a:noFill/>
          <a:ln w="9525">
            <a:noFill/>
            <a:miter lim="800000"/>
            <a:headEnd/>
            <a:tailEnd/>
          </a:ln>
        </p:spPr>
      </p:pic>
      <p:pic>
        <p:nvPicPr>
          <p:cNvPr id="40963" name="Image 8" descr="DSC05547"/>
          <p:cNvPicPr>
            <a:picLocks noChangeAspect="1" noChangeArrowheads="1"/>
          </p:cNvPicPr>
          <p:nvPr/>
        </p:nvPicPr>
        <p:blipFill>
          <a:blip r:embed="rId3" cstate="email">
            <a:lum contrast="24000"/>
          </a:blip>
          <a:srcRect/>
          <a:stretch>
            <a:fillRect/>
          </a:stretch>
        </p:blipFill>
        <p:spPr bwMode="auto">
          <a:xfrm>
            <a:off x="4025900" y="76200"/>
            <a:ext cx="4660900" cy="3497263"/>
          </a:xfrm>
          <a:prstGeom prst="rect">
            <a:avLst/>
          </a:prstGeom>
          <a:noFill/>
          <a:ln w="9525">
            <a:noFill/>
            <a:miter lim="800000"/>
            <a:headEnd/>
            <a:tailEnd/>
          </a:ln>
        </p:spPr>
      </p:pic>
      <p:pic>
        <p:nvPicPr>
          <p:cNvPr id="40964" name="Image 5"/>
          <p:cNvPicPr>
            <a:picLocks noChangeAspect="1"/>
          </p:cNvPicPr>
          <p:nvPr/>
        </p:nvPicPr>
        <p:blipFill>
          <a:blip r:embed="rId4" cstate="email"/>
          <a:srcRect/>
          <a:stretch>
            <a:fillRect/>
          </a:stretch>
        </p:blipFill>
        <p:spPr bwMode="auto">
          <a:xfrm>
            <a:off x="381000" y="3886200"/>
            <a:ext cx="3886200" cy="2670175"/>
          </a:xfrm>
          <a:prstGeom prst="rect">
            <a:avLst/>
          </a:prstGeom>
          <a:noFill/>
          <a:ln w="9525">
            <a:noFill/>
            <a:miter lim="800000"/>
            <a:headEnd/>
            <a:tailEnd/>
          </a:ln>
        </p:spPr>
      </p:pic>
      <p:pic>
        <p:nvPicPr>
          <p:cNvPr id="40965" name="Image 6"/>
          <p:cNvPicPr>
            <a:picLocks noChangeAspect="1"/>
          </p:cNvPicPr>
          <p:nvPr/>
        </p:nvPicPr>
        <p:blipFill>
          <a:blip r:embed="rId5" cstate="email"/>
          <a:srcRect l="10759" t="14262"/>
          <a:stretch>
            <a:fillRect/>
          </a:stretch>
        </p:blipFill>
        <p:spPr bwMode="auto">
          <a:xfrm>
            <a:off x="5029200" y="3676650"/>
            <a:ext cx="4114800" cy="266065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A4F42024-4383-4354-BB51-75D19EBD365D}" type="slidenum">
              <a:rPr lang="fr-FR"/>
              <a:pPr/>
              <a:t>25</a:t>
            </a:fld>
            <a:endParaRPr lang="fr-FR"/>
          </a:p>
        </p:txBody>
      </p:sp>
      <p:sp>
        <p:nvSpPr>
          <p:cNvPr id="40967" name="Espace réservé du pied de page 8"/>
          <p:cNvSpPr>
            <a:spLocks noGrp="1"/>
          </p:cNvSpPr>
          <p:nvPr>
            <p:ph type="ftr" sz="quarter" idx="11"/>
          </p:nvPr>
        </p:nvSpPr>
        <p:spPr bwMode="auto">
          <a:xfrm>
            <a:off x="3124200" y="6553200"/>
            <a:ext cx="2895600" cy="365125"/>
          </a:xfrm>
          <a:noFill/>
          <a:ln>
            <a:miter lim="800000"/>
            <a:headEnd/>
            <a:tailEnd/>
          </a:ln>
        </p:spPr>
        <p:txBody>
          <a:bodyPr/>
          <a:lstStyle/>
          <a:p>
            <a:r>
              <a:rPr lang="fr-FR"/>
              <a:t>ISOP Clinique P5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re 1"/>
          <p:cNvSpPr>
            <a:spLocks noGrp="1"/>
          </p:cNvSpPr>
          <p:nvPr>
            <p:ph type="title"/>
          </p:nvPr>
        </p:nvSpPr>
        <p:spPr>
          <a:xfrm>
            <a:off x="457200" y="76200"/>
            <a:ext cx="8229600" cy="792163"/>
          </a:xfrm>
        </p:spPr>
        <p:txBody>
          <a:bodyPr/>
          <a:lstStyle/>
          <a:p>
            <a:r>
              <a:rPr lang="fr-FR" smtClean="0"/>
              <a:t>Atteinte syndesmose tibio fibulaire</a:t>
            </a:r>
          </a:p>
        </p:txBody>
      </p:sp>
      <p:sp>
        <p:nvSpPr>
          <p:cNvPr id="41988" name="Espace réservé du contenu 2"/>
          <p:cNvSpPr>
            <a:spLocks noGrp="1"/>
          </p:cNvSpPr>
          <p:nvPr>
            <p:ph idx="1"/>
          </p:nvPr>
        </p:nvSpPr>
        <p:spPr>
          <a:xfrm>
            <a:off x="152400" y="1493838"/>
            <a:ext cx="6359525" cy="4906962"/>
          </a:xfrm>
        </p:spPr>
        <p:txBody>
          <a:bodyPr/>
          <a:lstStyle/>
          <a:p>
            <a:pPr eaLnBrk="1" hangingPunct="1"/>
            <a:r>
              <a:rPr lang="fr-FR" smtClean="0"/>
              <a:t>«</a:t>
            </a:r>
            <a:r>
              <a:rPr lang="fr-FR" sz="2800" smtClean="0"/>
              <a:t> Squeeze test » : Compression articulation TF proximale = douleur sur TF distale</a:t>
            </a:r>
          </a:p>
          <a:p>
            <a:pPr eaLnBrk="1" hangingPunct="1"/>
            <a:r>
              <a:rPr lang="fr-FR" sz="2800" smtClean="0"/>
              <a:t>« Stress test » : douleur en RE, flexion dorsale</a:t>
            </a:r>
          </a:p>
          <a:p>
            <a:pPr eaLnBrk="1" hangingPunct="1"/>
            <a:r>
              <a:rPr lang="fr-FR" sz="2800" smtClean="0"/>
              <a:t> « Cotton test » : douleur en translation médio latérale du talus dans la mortaise.</a:t>
            </a:r>
          </a:p>
          <a:p>
            <a:pPr eaLnBrk="1" hangingPunct="1"/>
            <a:r>
              <a:rPr lang="fr-FR" sz="2800" smtClean="0"/>
              <a:t> « Stabilization test » :  baisse des douleurs par strapping de la cheville</a:t>
            </a:r>
          </a:p>
          <a:p>
            <a:pPr>
              <a:buFont typeface="Arial" charset="0"/>
              <a:buNone/>
            </a:pPr>
            <a:endParaRPr lang="fr-FR" smtClean="0"/>
          </a:p>
        </p:txBody>
      </p:sp>
      <p:graphicFrame>
        <p:nvGraphicFramePr>
          <p:cNvPr id="41986" name="Object 2"/>
          <p:cNvGraphicFramePr>
            <a:graphicFrameLocks noChangeAspect="1"/>
          </p:cNvGraphicFramePr>
          <p:nvPr/>
        </p:nvGraphicFramePr>
        <p:xfrm>
          <a:off x="6511925" y="1600200"/>
          <a:ext cx="2632075" cy="3962400"/>
        </p:xfrm>
        <a:graphic>
          <a:graphicData uri="http://schemas.openxmlformats.org/presentationml/2006/ole">
            <p:oleObj spid="_x0000_s41986" name="Document" r:id="rId3" imgW="2476500" imgH="3441700" progId="Word.Document.12">
              <p:link updateAutomatic="1"/>
            </p:oleObj>
          </a:graphicData>
        </a:graphic>
      </p:graphicFrame>
      <p:sp>
        <p:nvSpPr>
          <p:cNvPr id="5" name="Espace réservé du numéro de diapositive 4"/>
          <p:cNvSpPr>
            <a:spLocks noGrp="1"/>
          </p:cNvSpPr>
          <p:nvPr>
            <p:ph type="sldNum" sz="quarter" idx="12"/>
          </p:nvPr>
        </p:nvSpPr>
        <p:spPr/>
        <p:txBody>
          <a:bodyPr/>
          <a:lstStyle/>
          <a:p>
            <a:fld id="{B518322C-6477-4E95-9257-E20186B34082}" type="slidenum">
              <a:rPr lang="fr-FR"/>
              <a:pPr/>
              <a:t>26</a:t>
            </a:fld>
            <a:endParaRPr lang="fr-FR"/>
          </a:p>
        </p:txBody>
      </p:sp>
      <p:sp>
        <p:nvSpPr>
          <p:cNvPr id="41990" name="Espace réservé du pied de page 5"/>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457200" y="46038"/>
            <a:ext cx="8229600" cy="715962"/>
          </a:xfrm>
        </p:spPr>
        <p:txBody>
          <a:bodyPr/>
          <a:lstStyle/>
          <a:p>
            <a:r>
              <a:rPr lang="fr-FR" smtClean="0"/>
              <a:t>Conflits = </a:t>
            </a:r>
            <a:r>
              <a:rPr lang="en-US" smtClean="0"/>
              <a:t>Impingements </a:t>
            </a:r>
          </a:p>
        </p:txBody>
      </p:sp>
      <p:sp>
        <p:nvSpPr>
          <p:cNvPr id="43011" name="Espace réservé du contenu 2"/>
          <p:cNvSpPr>
            <a:spLocks noGrp="1"/>
          </p:cNvSpPr>
          <p:nvPr>
            <p:ph idx="1"/>
          </p:nvPr>
        </p:nvSpPr>
        <p:spPr>
          <a:xfrm>
            <a:off x="381000" y="762000"/>
            <a:ext cx="8229600" cy="4525963"/>
          </a:xfrm>
        </p:spPr>
        <p:txBody>
          <a:bodyPr/>
          <a:lstStyle/>
          <a:p>
            <a:r>
              <a:rPr lang="fr-FR" smtClean="0"/>
              <a:t>Antérieurs</a:t>
            </a:r>
          </a:p>
          <a:p>
            <a:pPr lvl="1"/>
            <a:r>
              <a:rPr lang="fr-FR" smtClean="0"/>
              <a:t>Douleur en flexion dorsale et en éversion</a:t>
            </a:r>
          </a:p>
          <a:p>
            <a:pPr lvl="1"/>
            <a:r>
              <a:rPr lang="fr-FR" smtClean="0"/>
              <a:t>Tuméfaction palpable douloureuse au carrefour tibio talo fibulaire bien reconnue et appréhendée par le patient </a:t>
            </a:r>
          </a:p>
        </p:txBody>
      </p:sp>
      <p:pic>
        <p:nvPicPr>
          <p:cNvPr id="43012" name="Picture 6" descr="photo21"/>
          <p:cNvPicPr>
            <a:picLocks noChangeAspect="1" noChangeArrowheads="1"/>
          </p:cNvPicPr>
          <p:nvPr/>
        </p:nvPicPr>
        <p:blipFill>
          <a:blip r:embed="rId2" cstate="email"/>
          <a:srcRect/>
          <a:stretch>
            <a:fillRect/>
          </a:stretch>
        </p:blipFill>
        <p:spPr bwMode="auto">
          <a:xfrm>
            <a:off x="381000" y="3276600"/>
            <a:ext cx="3270250" cy="3505200"/>
          </a:xfrm>
          <a:prstGeom prst="rect">
            <a:avLst/>
          </a:prstGeom>
          <a:noFill/>
          <a:ln w="9525">
            <a:noFill/>
            <a:miter lim="800000"/>
            <a:headEnd/>
            <a:tailEnd/>
          </a:ln>
        </p:spPr>
      </p:pic>
      <p:pic>
        <p:nvPicPr>
          <p:cNvPr id="43013" name="Picture 5" descr="photo24"/>
          <p:cNvPicPr>
            <a:picLocks noChangeAspect="1" noChangeArrowheads="1"/>
          </p:cNvPicPr>
          <p:nvPr/>
        </p:nvPicPr>
        <p:blipFill>
          <a:blip r:embed="rId3" cstate="email"/>
          <a:srcRect/>
          <a:stretch>
            <a:fillRect/>
          </a:stretch>
        </p:blipFill>
        <p:spPr bwMode="auto">
          <a:xfrm>
            <a:off x="4495800" y="3124200"/>
            <a:ext cx="3424238" cy="297815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BC866E86-C737-4B8F-90C4-EBFD6ACA797A}" type="slidenum">
              <a:rPr lang="fr-FR"/>
              <a:pPr/>
              <a:t>27</a:t>
            </a:fld>
            <a:endParaRPr lang="fr-FR"/>
          </a:p>
        </p:txBody>
      </p:sp>
      <p:sp>
        <p:nvSpPr>
          <p:cNvPr id="43015" name="Espace réservé du pied de page 6"/>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457200" y="0"/>
            <a:ext cx="8229600" cy="715963"/>
          </a:xfrm>
        </p:spPr>
        <p:txBody>
          <a:bodyPr/>
          <a:lstStyle/>
          <a:p>
            <a:r>
              <a:rPr lang="fr-FR" smtClean="0"/>
              <a:t>Conflits = </a:t>
            </a:r>
            <a:r>
              <a:rPr lang="en-US" smtClean="0"/>
              <a:t>Impingements </a:t>
            </a:r>
          </a:p>
        </p:txBody>
      </p:sp>
      <p:sp>
        <p:nvSpPr>
          <p:cNvPr id="44035" name="Espace réservé du contenu 2"/>
          <p:cNvSpPr>
            <a:spLocks noGrp="1"/>
          </p:cNvSpPr>
          <p:nvPr>
            <p:ph idx="1"/>
          </p:nvPr>
        </p:nvSpPr>
        <p:spPr>
          <a:xfrm>
            <a:off x="152400" y="762000"/>
            <a:ext cx="8991600" cy="2522538"/>
          </a:xfrm>
        </p:spPr>
        <p:txBody>
          <a:bodyPr/>
          <a:lstStyle/>
          <a:p>
            <a:r>
              <a:rPr lang="fr-FR" smtClean="0"/>
              <a:t>Postérieurs</a:t>
            </a:r>
          </a:p>
          <a:p>
            <a:pPr lvl="1"/>
            <a:r>
              <a:rPr lang="fr-FR" sz="2400" smtClean="0"/>
              <a:t>Carrefour bord postérieur tibia, sommet grosse tubérosité, tubercule postérieur du talus </a:t>
            </a:r>
          </a:p>
          <a:p>
            <a:pPr lvl="1"/>
            <a:r>
              <a:rPr lang="fr-FR" sz="2400" smtClean="0"/>
              <a:t>Douleurs spontanées ou provoquées en flexion plantaire forcée</a:t>
            </a:r>
          </a:p>
          <a:p>
            <a:pPr lvl="1"/>
            <a:r>
              <a:rPr lang="fr-FR" sz="2400" smtClean="0"/>
              <a:t>Augmentées à la palpation</a:t>
            </a:r>
          </a:p>
        </p:txBody>
      </p:sp>
      <p:pic>
        <p:nvPicPr>
          <p:cNvPr id="44036" name="Image 9" descr="IRM queue du talus traumatique football.jpg"/>
          <p:cNvPicPr>
            <a:picLocks noChangeAspect="1"/>
          </p:cNvPicPr>
          <p:nvPr/>
        </p:nvPicPr>
        <p:blipFill>
          <a:blip r:embed="rId2" cstate="email"/>
          <a:srcRect/>
          <a:stretch>
            <a:fillRect/>
          </a:stretch>
        </p:blipFill>
        <p:spPr bwMode="auto">
          <a:xfrm>
            <a:off x="304800" y="3200400"/>
            <a:ext cx="3886200" cy="3303588"/>
          </a:xfrm>
          <a:prstGeom prst="rect">
            <a:avLst/>
          </a:prstGeom>
          <a:noFill/>
          <a:ln w="9525">
            <a:noFill/>
            <a:miter lim="800000"/>
            <a:headEnd/>
            <a:tailEnd/>
          </a:ln>
        </p:spPr>
      </p:pic>
      <p:pic>
        <p:nvPicPr>
          <p:cNvPr id="44037" name="Image 4" descr="Conflit QT LFH.jpg"/>
          <p:cNvPicPr>
            <a:picLocks noChangeAspect="1"/>
          </p:cNvPicPr>
          <p:nvPr/>
        </p:nvPicPr>
        <p:blipFill>
          <a:blip r:embed="rId3" cstate="email"/>
          <a:srcRect/>
          <a:stretch>
            <a:fillRect/>
          </a:stretch>
        </p:blipFill>
        <p:spPr bwMode="auto">
          <a:xfrm>
            <a:off x="4659313" y="3200400"/>
            <a:ext cx="4256087" cy="31924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823A4224-B5AE-4CD1-BB2F-39041799BB14}" type="slidenum">
              <a:rPr lang="fr-FR"/>
              <a:pPr/>
              <a:t>28</a:t>
            </a:fld>
            <a:endParaRPr lang="fr-FR"/>
          </a:p>
        </p:txBody>
      </p:sp>
      <p:sp>
        <p:nvSpPr>
          <p:cNvPr id="44039" name="Espace réservé du pied de page 6"/>
          <p:cNvSpPr>
            <a:spLocks noGrp="1"/>
          </p:cNvSpPr>
          <p:nvPr>
            <p:ph type="ftr" sz="quarter" idx="11"/>
          </p:nvPr>
        </p:nvSpPr>
        <p:spPr bwMode="auto">
          <a:xfrm>
            <a:off x="3124200" y="6492875"/>
            <a:ext cx="2895600" cy="365125"/>
          </a:xfrm>
          <a:noFill/>
          <a:ln>
            <a:miter lim="800000"/>
            <a:headEnd/>
            <a:tailEnd/>
          </a:ln>
        </p:spPr>
        <p:txBody>
          <a:bodyPr/>
          <a:lstStyle/>
          <a:p>
            <a:r>
              <a:rPr lang="fr-FR"/>
              <a:t>ISOP Clinique P5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fr-FR" smtClean="0"/>
              <a:t>Bibliographie </a:t>
            </a:r>
          </a:p>
        </p:txBody>
      </p:sp>
      <p:sp>
        <p:nvSpPr>
          <p:cNvPr id="45059" name="Espace réservé du contenu 2"/>
          <p:cNvSpPr>
            <a:spLocks noGrp="1"/>
          </p:cNvSpPr>
          <p:nvPr>
            <p:ph idx="1"/>
          </p:nvPr>
        </p:nvSpPr>
        <p:spPr/>
        <p:txBody>
          <a:bodyPr/>
          <a:lstStyle/>
          <a:p>
            <a:r>
              <a:rPr lang="fr-FR" smtClean="0">
                <a:hlinkClick r:id="rId2"/>
              </a:rPr>
              <a:t>www.clubortho.fr</a:t>
            </a:r>
            <a:endParaRPr lang="fr-FR" smtClean="0"/>
          </a:p>
          <a:p>
            <a:r>
              <a:rPr lang="fr-FR" smtClean="0">
                <a:hlinkClick r:id="rId3"/>
              </a:rPr>
              <a:t>www.lecofer.org</a:t>
            </a:r>
            <a:endParaRPr lang="fr-FR" smtClean="0"/>
          </a:p>
          <a:p>
            <a:r>
              <a:rPr lang="fr-FR" smtClean="0"/>
              <a:t>Iconographie, photos et films personnels</a:t>
            </a:r>
          </a:p>
        </p:txBody>
      </p:sp>
      <p:sp>
        <p:nvSpPr>
          <p:cNvPr id="45060" name="Espace réservé du pied de page 3"/>
          <p:cNvSpPr>
            <a:spLocks noGrp="1"/>
          </p:cNvSpPr>
          <p:nvPr>
            <p:ph type="ftr" sz="quarter" idx="11"/>
          </p:nvPr>
        </p:nvSpPr>
        <p:spPr bwMode="auto">
          <a:noFill/>
          <a:ln>
            <a:miter lim="800000"/>
            <a:headEnd/>
            <a:tailEnd/>
          </a:ln>
        </p:spPr>
        <p:txBody>
          <a:bodyPr/>
          <a:lstStyle/>
          <a:p>
            <a:r>
              <a:rPr lang="fr-FR"/>
              <a:t>ISOP Clinique P5</a:t>
            </a:r>
          </a:p>
        </p:txBody>
      </p:sp>
      <p:sp>
        <p:nvSpPr>
          <p:cNvPr id="5" name="Espace réservé du numéro de diapositive 4"/>
          <p:cNvSpPr>
            <a:spLocks noGrp="1"/>
          </p:cNvSpPr>
          <p:nvPr>
            <p:ph type="sldNum" sz="quarter" idx="12"/>
          </p:nvPr>
        </p:nvSpPr>
        <p:spPr/>
        <p:txBody>
          <a:bodyPr/>
          <a:lstStyle/>
          <a:p>
            <a:fld id="{B8DFDE6C-C623-4E5E-83F7-77B7159EF61B}" type="slidenum">
              <a:rPr lang="fr-FR"/>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57200" y="-76200"/>
            <a:ext cx="8229600" cy="838200"/>
          </a:xfrm>
        </p:spPr>
        <p:txBody>
          <a:bodyPr/>
          <a:lstStyle/>
          <a:p>
            <a:pPr eaLnBrk="1" hangingPunct="1"/>
            <a:r>
              <a:rPr lang="fr-FR" smtClean="0"/>
              <a:t>Anatomie </a:t>
            </a:r>
          </a:p>
        </p:txBody>
      </p:sp>
      <p:pic>
        <p:nvPicPr>
          <p:cNvPr id="17411" name="Image 4"/>
          <p:cNvPicPr>
            <a:picLocks noChangeAspect="1"/>
          </p:cNvPicPr>
          <p:nvPr/>
        </p:nvPicPr>
        <p:blipFill>
          <a:blip r:embed="rId2" cstate="email"/>
          <a:srcRect/>
          <a:stretch>
            <a:fillRect/>
          </a:stretch>
        </p:blipFill>
        <p:spPr bwMode="auto">
          <a:xfrm>
            <a:off x="1447800" y="762000"/>
            <a:ext cx="6400800" cy="59785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741FEF2E-D2E5-40B5-8810-E6BB3E63350B}" type="slidenum">
              <a:rPr lang="fr-FR"/>
              <a:pPr/>
              <a:t>3</a:t>
            </a:fld>
            <a:endParaRPr lang="fr-FR"/>
          </a:p>
        </p:txBody>
      </p:sp>
      <p:sp>
        <p:nvSpPr>
          <p:cNvPr id="17413"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33400" y="790575"/>
            <a:ext cx="8229600" cy="5381625"/>
          </a:xfrm>
          <a:prstGeom prst="rect">
            <a:avLst/>
          </a:prstGeom>
          <a:noFill/>
          <a:ln w="9525">
            <a:noFill/>
            <a:miter lim="800000"/>
            <a:headEnd/>
            <a:tailEnd/>
          </a:ln>
        </p:spPr>
        <p:txBody>
          <a:bodyPr/>
          <a:lstStyle/>
          <a:p>
            <a:pPr marL="514350" indent="-514350" defTabSz="914400" eaLnBrk="0" hangingPunct="0">
              <a:spcBef>
                <a:spcPct val="20000"/>
              </a:spcBef>
              <a:buFontTx/>
              <a:buAutoNum type="arabicPeriod"/>
            </a:pPr>
            <a:r>
              <a:rPr lang="fr-FR" sz="2300">
                <a:latin typeface="Calibri" pitchFamily="-84" charset="0"/>
                <a:cs typeface="Arial" charset="0"/>
              </a:rPr>
              <a:t>Faisceau antérieur de renforcement de la capsule</a:t>
            </a:r>
          </a:p>
          <a:p>
            <a:pPr marL="514350" indent="-514350" defTabSz="914400" eaLnBrk="0" hangingPunct="0">
              <a:spcBef>
                <a:spcPct val="20000"/>
              </a:spcBef>
              <a:buFontTx/>
              <a:buAutoNum type="arabicPeriod"/>
            </a:pPr>
            <a:r>
              <a:rPr lang="fr-FR" sz="2300">
                <a:latin typeface="Calibri" pitchFamily="-84" charset="0"/>
                <a:cs typeface="Arial" charset="0"/>
              </a:rPr>
              <a:t>Faisceau postérieur de renforcement de la capsule</a:t>
            </a:r>
          </a:p>
          <a:p>
            <a:pPr marL="514350" indent="-514350" defTabSz="914400" eaLnBrk="0" hangingPunct="0">
              <a:spcBef>
                <a:spcPct val="20000"/>
              </a:spcBef>
              <a:buFontTx/>
              <a:buAutoNum type="arabicPeriod"/>
            </a:pPr>
            <a:r>
              <a:rPr lang="fr-FR" sz="2300">
                <a:latin typeface="Calibri" pitchFamily="-84" charset="0"/>
                <a:cs typeface="Arial" charset="0"/>
              </a:rPr>
              <a:t>Bourrelet synovial antérieur</a:t>
            </a:r>
          </a:p>
          <a:p>
            <a:pPr marL="514350" indent="-514350" defTabSz="914400" eaLnBrk="0" hangingPunct="0">
              <a:spcBef>
                <a:spcPct val="20000"/>
              </a:spcBef>
              <a:buFontTx/>
              <a:buAutoNum type="arabicPeriod"/>
            </a:pPr>
            <a:r>
              <a:rPr lang="fr-FR" sz="2300">
                <a:latin typeface="Calibri" pitchFamily="-84" charset="0"/>
                <a:cs typeface="Arial" charset="0"/>
              </a:rPr>
              <a:t>Bourrelet synovial postérieur</a:t>
            </a:r>
          </a:p>
          <a:p>
            <a:pPr marL="514350" indent="-514350" defTabSz="914400" eaLnBrk="0" hangingPunct="0">
              <a:spcBef>
                <a:spcPct val="20000"/>
              </a:spcBef>
              <a:buFontTx/>
              <a:buAutoNum type="arabicPeriod"/>
            </a:pPr>
            <a:r>
              <a:rPr lang="fr-FR" sz="2300">
                <a:latin typeface="Calibri" pitchFamily="-84" charset="0"/>
                <a:cs typeface="Arial" charset="0"/>
              </a:rPr>
              <a:t>Faisceau fibulo talien postérieur du ligament collatéral latéral</a:t>
            </a:r>
          </a:p>
          <a:p>
            <a:pPr marL="514350" indent="-514350" defTabSz="914400" eaLnBrk="0" hangingPunct="0">
              <a:spcBef>
                <a:spcPct val="20000"/>
              </a:spcBef>
              <a:buFontTx/>
              <a:buAutoNum type="arabicPeriod"/>
            </a:pPr>
            <a:r>
              <a:rPr lang="fr-FR" sz="2300">
                <a:latin typeface="Calibri" pitchFamily="-84" charset="0"/>
                <a:cs typeface="Arial" charset="0"/>
              </a:rPr>
              <a:t>Faisceau fibulo calcanéen du ligament collatéral latéral</a:t>
            </a:r>
          </a:p>
          <a:p>
            <a:pPr marL="514350" indent="-514350" defTabSz="914400" eaLnBrk="0" hangingPunct="0">
              <a:spcBef>
                <a:spcPct val="20000"/>
              </a:spcBef>
              <a:buFontTx/>
              <a:buAutoNum type="arabicPeriod"/>
            </a:pPr>
            <a:r>
              <a:rPr lang="fr-FR" sz="2300">
                <a:latin typeface="Calibri" pitchFamily="-84" charset="0"/>
                <a:cs typeface="Arial" charset="0"/>
              </a:rPr>
              <a:t>Faisceau fibulo talien antérieur du ligament collatéral latéral</a:t>
            </a:r>
          </a:p>
          <a:p>
            <a:pPr marL="514350" indent="-514350" defTabSz="914400" eaLnBrk="0" hangingPunct="0">
              <a:spcBef>
                <a:spcPct val="20000"/>
              </a:spcBef>
              <a:buFontTx/>
              <a:buAutoNum type="arabicPeriod"/>
            </a:pPr>
            <a:r>
              <a:rPr lang="fr-FR" sz="2300">
                <a:latin typeface="Calibri" pitchFamily="-84" charset="0"/>
                <a:cs typeface="Arial" charset="0"/>
              </a:rPr>
              <a:t>Ligament talo calcanéen postérieur</a:t>
            </a:r>
          </a:p>
          <a:p>
            <a:pPr marL="514350" indent="-514350" defTabSz="914400" eaLnBrk="0" hangingPunct="0">
              <a:spcBef>
                <a:spcPct val="20000"/>
              </a:spcBef>
              <a:buFontTx/>
              <a:buAutoNum type="arabicPeriod"/>
            </a:pPr>
            <a:r>
              <a:rPr lang="fr-FR" sz="2300">
                <a:latin typeface="Calibri" pitchFamily="-84" charset="0"/>
                <a:cs typeface="Arial" charset="0"/>
              </a:rPr>
              <a:t>Ligament talo calcanéen latéral</a:t>
            </a:r>
          </a:p>
          <a:p>
            <a:pPr marL="514350" indent="-514350" defTabSz="914400" eaLnBrk="0" hangingPunct="0">
              <a:spcBef>
                <a:spcPct val="20000"/>
              </a:spcBef>
              <a:buFontTx/>
              <a:buAutoNum type="arabicPeriod"/>
            </a:pPr>
            <a:r>
              <a:rPr lang="fr-FR" sz="2300">
                <a:latin typeface="Calibri" pitchFamily="-84" charset="0"/>
                <a:cs typeface="Arial" charset="0"/>
              </a:rPr>
              <a:t>Insertion du muscle court extenseur des orteils</a:t>
            </a:r>
          </a:p>
          <a:p>
            <a:pPr marL="514350" indent="-514350" defTabSz="914400" eaLnBrk="0" hangingPunct="0">
              <a:spcBef>
                <a:spcPct val="20000"/>
              </a:spcBef>
              <a:buFontTx/>
              <a:buAutoNum type="arabicPeriod"/>
            </a:pPr>
            <a:r>
              <a:rPr lang="fr-FR" sz="2300">
                <a:latin typeface="Calibri" pitchFamily="-84" charset="0"/>
                <a:cs typeface="Arial" charset="0"/>
              </a:rPr>
              <a:t>Ligament annulaire antérieur du tarse</a:t>
            </a:r>
          </a:p>
          <a:p>
            <a:pPr marL="514350" indent="-514350" defTabSz="914400" eaLnBrk="0" hangingPunct="0">
              <a:spcBef>
                <a:spcPct val="20000"/>
              </a:spcBef>
              <a:buFontTx/>
              <a:buAutoNum type="arabicPeriod"/>
            </a:pPr>
            <a:r>
              <a:rPr lang="fr-FR" sz="2300">
                <a:latin typeface="Calibri" pitchFamily="-84" charset="0"/>
                <a:cs typeface="Arial" charset="0"/>
              </a:rPr>
              <a:t>Ligament inter osseux (du sinus du tarse)</a:t>
            </a:r>
          </a:p>
          <a:p>
            <a:pPr marL="514350" indent="-514350" defTabSz="914400" eaLnBrk="0" hangingPunct="0">
              <a:spcBef>
                <a:spcPct val="20000"/>
              </a:spcBef>
              <a:buFontTx/>
              <a:buAutoNum type="arabicPeriod"/>
            </a:pPr>
            <a:endParaRPr lang="fr-FR" sz="2300">
              <a:latin typeface="Calibri" pitchFamily="-84" charset="0"/>
              <a:cs typeface="Arial" charset="0"/>
            </a:endParaRPr>
          </a:p>
          <a:p>
            <a:pPr marL="514350" indent="-514350" defTabSz="914400" eaLnBrk="0" hangingPunct="0">
              <a:spcBef>
                <a:spcPct val="20000"/>
              </a:spcBef>
              <a:buFontTx/>
              <a:buAutoNum type="arabicPeriod"/>
            </a:pPr>
            <a:endParaRPr lang="fr-FR" sz="2300">
              <a:latin typeface="Calibri" pitchFamily="-84" charset="0"/>
              <a:cs typeface="Arial" charset="0"/>
            </a:endParaRPr>
          </a:p>
        </p:txBody>
      </p:sp>
      <p:sp>
        <p:nvSpPr>
          <p:cNvPr id="3" name="Espace réservé du numéro de diapositive 2"/>
          <p:cNvSpPr>
            <a:spLocks noGrp="1"/>
          </p:cNvSpPr>
          <p:nvPr>
            <p:ph type="sldNum" sz="quarter" idx="12"/>
          </p:nvPr>
        </p:nvSpPr>
        <p:spPr/>
        <p:txBody>
          <a:bodyPr/>
          <a:lstStyle/>
          <a:p>
            <a:fld id="{F348B797-CE7A-4BD7-9C7F-971221E3EBB0}" type="slidenum">
              <a:rPr lang="fr-FR"/>
              <a:pPr/>
              <a:t>4</a:t>
            </a:fld>
            <a:endParaRPr lang="fr-FR"/>
          </a:p>
        </p:txBody>
      </p:sp>
      <p:sp>
        <p:nvSpPr>
          <p:cNvPr id="18436" name="Espace réservé du pied de page 3"/>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3"/>
          <p:cNvPicPr>
            <a:picLocks noChangeAspect="1"/>
          </p:cNvPicPr>
          <p:nvPr/>
        </p:nvPicPr>
        <p:blipFill>
          <a:blip r:embed="rId2" cstate="email"/>
          <a:srcRect/>
          <a:stretch>
            <a:fillRect/>
          </a:stretch>
        </p:blipFill>
        <p:spPr bwMode="auto">
          <a:xfrm>
            <a:off x="1295400" y="304800"/>
            <a:ext cx="6858000" cy="605155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C5387DAA-B0A6-451C-A0D0-1DD4F0A04F4C}" type="slidenum">
              <a:rPr lang="fr-FR"/>
              <a:pPr/>
              <a:t>5</a:t>
            </a:fld>
            <a:endParaRPr lang="fr-FR"/>
          </a:p>
        </p:txBody>
      </p:sp>
      <p:sp>
        <p:nvSpPr>
          <p:cNvPr id="19460" name="Espace réservé du pied de page 3"/>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p:cNvSpPr>
            <a:spLocks noGrp="1"/>
          </p:cNvSpPr>
          <p:nvPr>
            <p:ph idx="1"/>
          </p:nvPr>
        </p:nvSpPr>
        <p:spPr>
          <a:xfrm>
            <a:off x="539750" y="476250"/>
            <a:ext cx="8229600" cy="5473700"/>
          </a:xfrm>
        </p:spPr>
        <p:txBody>
          <a:bodyPr/>
          <a:lstStyle/>
          <a:p>
            <a:pPr marL="514350" indent="-514350">
              <a:buFontTx/>
              <a:buAutoNum type="arabicPeriod"/>
            </a:pPr>
            <a:r>
              <a:rPr lang="fr-FR" sz="2400" smtClean="0"/>
              <a:t>Tendon calcanéen</a:t>
            </a:r>
          </a:p>
          <a:p>
            <a:pPr marL="514350" indent="-514350">
              <a:buFontTx/>
              <a:buAutoNum type="arabicPeriod"/>
            </a:pPr>
            <a:r>
              <a:rPr lang="fr-FR" sz="2400" smtClean="0"/>
              <a:t>Ligament talo calcanéen postérieur</a:t>
            </a:r>
          </a:p>
          <a:p>
            <a:pPr marL="514350" indent="-514350">
              <a:buFontTx/>
              <a:buAutoNum type="arabicPeriod"/>
            </a:pPr>
            <a:r>
              <a:rPr lang="fr-FR" sz="2400" smtClean="0"/>
              <a:t>Ligament postérieur inter malléolaire de renforcement capsulaire</a:t>
            </a:r>
          </a:p>
          <a:p>
            <a:pPr marL="514350" indent="-514350">
              <a:buFontTx/>
              <a:buAutoNum type="arabicPeriod"/>
            </a:pPr>
            <a:r>
              <a:rPr lang="fr-FR" sz="2400" smtClean="0"/>
              <a:t>Bourrelet synovial postérieur</a:t>
            </a:r>
          </a:p>
          <a:p>
            <a:pPr marL="514350" indent="-514350">
              <a:buFontTx/>
              <a:buAutoNum type="arabicPeriod"/>
            </a:pPr>
            <a:r>
              <a:rPr lang="fr-FR" sz="2400" smtClean="0"/>
              <a:t>Faisceau antérieur de renforcement de la capsule</a:t>
            </a:r>
          </a:p>
          <a:p>
            <a:pPr marL="514350" indent="-514350">
              <a:buFontTx/>
              <a:buAutoNum type="arabicPeriod"/>
            </a:pPr>
            <a:r>
              <a:rPr lang="fr-FR" sz="2400" smtClean="0"/>
              <a:t>Bourrelet synovial antérieur</a:t>
            </a:r>
          </a:p>
          <a:p>
            <a:pPr marL="514350" indent="-514350">
              <a:buFontTx/>
              <a:buAutoNum type="arabicPeriod"/>
            </a:pPr>
            <a:r>
              <a:rPr lang="fr-FR" sz="2400" smtClean="0"/>
              <a:t>Faisceau antérieur du ligament collatéral médial (plan profond)</a:t>
            </a:r>
          </a:p>
          <a:p>
            <a:pPr marL="514350" indent="-514350">
              <a:buFontTx/>
              <a:buAutoNum type="arabicPeriod"/>
            </a:pPr>
            <a:r>
              <a:rPr lang="fr-FR" sz="2400" smtClean="0"/>
              <a:t>Faisceau postérieur du ligament collatéral médial (plan profond)</a:t>
            </a:r>
          </a:p>
          <a:p>
            <a:pPr marL="514350" indent="-514350">
              <a:buFontTx/>
              <a:buAutoNum type="arabicPeriod"/>
            </a:pPr>
            <a:r>
              <a:rPr lang="fr-FR" sz="2400" smtClean="0"/>
              <a:t>Ligament deltoïdien du ligament collatéral médial (plan superficiel)</a:t>
            </a:r>
          </a:p>
          <a:p>
            <a:pPr marL="514350" indent="-514350">
              <a:buFontTx/>
              <a:buAutoNum type="arabicPeriod"/>
            </a:pPr>
            <a:endParaRPr lang="fr-FR" sz="2400" smtClean="0"/>
          </a:p>
        </p:txBody>
      </p:sp>
      <p:sp>
        <p:nvSpPr>
          <p:cNvPr id="3" name="Espace réservé du numéro de diapositive 2"/>
          <p:cNvSpPr>
            <a:spLocks noGrp="1"/>
          </p:cNvSpPr>
          <p:nvPr>
            <p:ph type="sldNum" sz="quarter" idx="12"/>
          </p:nvPr>
        </p:nvSpPr>
        <p:spPr/>
        <p:txBody>
          <a:bodyPr/>
          <a:lstStyle/>
          <a:p>
            <a:fld id="{7D250A1B-D9DF-414B-AF53-0D68D4D4336A}" type="slidenum">
              <a:rPr lang="fr-FR"/>
              <a:pPr/>
              <a:t>6</a:t>
            </a:fld>
            <a:endParaRPr lang="fr-FR"/>
          </a:p>
        </p:txBody>
      </p:sp>
      <p:sp>
        <p:nvSpPr>
          <p:cNvPr id="20484" name="Espace réservé du pied de page 3"/>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3"/>
          <p:cNvPicPr>
            <a:picLocks noChangeAspect="1"/>
          </p:cNvPicPr>
          <p:nvPr/>
        </p:nvPicPr>
        <p:blipFill>
          <a:blip r:embed="rId2" cstate="email"/>
          <a:srcRect/>
          <a:stretch>
            <a:fillRect/>
          </a:stretch>
        </p:blipFill>
        <p:spPr bwMode="auto">
          <a:xfrm>
            <a:off x="152400" y="96838"/>
            <a:ext cx="4267200" cy="6608762"/>
          </a:xfrm>
          <a:prstGeom prst="rect">
            <a:avLst/>
          </a:prstGeom>
          <a:noFill/>
          <a:ln w="9525">
            <a:noFill/>
            <a:miter lim="800000"/>
            <a:headEnd/>
            <a:tailEnd/>
          </a:ln>
        </p:spPr>
      </p:pic>
      <p:sp>
        <p:nvSpPr>
          <p:cNvPr id="21507" name="Espace réservé du contenu 2"/>
          <p:cNvSpPr>
            <a:spLocks noGrp="1"/>
          </p:cNvSpPr>
          <p:nvPr>
            <p:ph idx="1"/>
          </p:nvPr>
        </p:nvSpPr>
        <p:spPr>
          <a:xfrm>
            <a:off x="4854575" y="152400"/>
            <a:ext cx="4060825" cy="6445250"/>
          </a:xfrm>
        </p:spPr>
        <p:txBody>
          <a:bodyPr/>
          <a:lstStyle/>
          <a:p>
            <a:pPr marL="514350" indent="-514350">
              <a:buFontTx/>
              <a:buAutoNum type="arabicPeriod"/>
            </a:pPr>
            <a:r>
              <a:rPr lang="fr-FR" sz="1700" smtClean="0"/>
              <a:t>Malléole latérale </a:t>
            </a:r>
          </a:p>
          <a:p>
            <a:pPr marL="514350" indent="-514350">
              <a:buFontTx/>
              <a:buAutoNum type="arabicPeriod"/>
            </a:pPr>
            <a:r>
              <a:rPr lang="fr-FR" sz="1700" smtClean="0"/>
              <a:t>Malléole médiale</a:t>
            </a:r>
          </a:p>
          <a:p>
            <a:pPr marL="514350" indent="-514350">
              <a:buFontTx/>
              <a:buAutoNum type="arabicPeriod"/>
            </a:pPr>
            <a:r>
              <a:rPr lang="fr-FR" sz="1700" smtClean="0"/>
              <a:t>Talus</a:t>
            </a:r>
          </a:p>
          <a:p>
            <a:pPr marL="514350" indent="-514350">
              <a:buFontTx/>
              <a:buAutoNum type="arabicPeriod"/>
            </a:pPr>
            <a:r>
              <a:rPr lang="fr-FR" sz="1700" smtClean="0"/>
              <a:t>Calcanéum</a:t>
            </a:r>
          </a:p>
          <a:p>
            <a:pPr marL="514350" indent="-514350">
              <a:buFontTx/>
              <a:buAutoNum type="arabicPeriod"/>
            </a:pPr>
            <a:r>
              <a:rPr lang="fr-FR" sz="1700" smtClean="0"/>
              <a:t>Ligament tibio fibulaire distal postérieur</a:t>
            </a:r>
          </a:p>
          <a:p>
            <a:pPr marL="514350" indent="-514350">
              <a:buFontTx/>
              <a:buAutoNum type="arabicPeriod"/>
            </a:pPr>
            <a:r>
              <a:rPr lang="fr-FR" sz="1700" smtClean="0"/>
              <a:t>Ligament collatéral médial</a:t>
            </a:r>
          </a:p>
          <a:p>
            <a:pPr marL="514350" indent="-514350">
              <a:buFontTx/>
              <a:buAutoNum type="arabicPeriod"/>
            </a:pPr>
            <a:r>
              <a:rPr lang="fr-FR" sz="1700" smtClean="0"/>
              <a:t>Faisceau fibulo talien postérieur du ligament collatéral latéral</a:t>
            </a:r>
          </a:p>
          <a:p>
            <a:pPr marL="514350" indent="-514350">
              <a:buFontTx/>
              <a:buAutoNum type="arabicPeriod"/>
            </a:pPr>
            <a:r>
              <a:rPr lang="fr-FR" sz="1700" smtClean="0"/>
              <a:t>Long fibulaire</a:t>
            </a:r>
          </a:p>
          <a:p>
            <a:pPr marL="514350" indent="-514350">
              <a:buFontTx/>
              <a:buAutoNum type="arabicPeriod"/>
            </a:pPr>
            <a:r>
              <a:rPr lang="fr-FR" sz="1700" smtClean="0"/>
              <a:t>Court fibulaire</a:t>
            </a:r>
          </a:p>
          <a:p>
            <a:pPr marL="514350" indent="-514350">
              <a:buFontTx/>
              <a:buAutoNum type="arabicPeriod"/>
            </a:pPr>
            <a:r>
              <a:rPr lang="fr-FR" sz="1700" smtClean="0"/>
              <a:t>Gaine fibreuse des fibulaires</a:t>
            </a:r>
          </a:p>
          <a:p>
            <a:pPr marL="514350" indent="-514350">
              <a:buFontTx/>
              <a:buAutoNum type="arabicPeriod"/>
            </a:pPr>
            <a:r>
              <a:rPr lang="fr-FR" sz="1700" smtClean="0"/>
              <a:t>Ligament annulaire latéral </a:t>
            </a:r>
          </a:p>
          <a:p>
            <a:pPr marL="514350" indent="-514350">
              <a:buFontTx/>
              <a:buAutoNum type="arabicPeriod"/>
            </a:pPr>
            <a:r>
              <a:rPr lang="fr-FR" sz="1700" smtClean="0"/>
              <a:t>Ligament annulaire médial</a:t>
            </a:r>
          </a:p>
          <a:p>
            <a:pPr marL="514350" indent="-514350">
              <a:buFontTx/>
              <a:buAutoNum type="arabicPeriod"/>
            </a:pPr>
            <a:r>
              <a:rPr lang="fr-FR" sz="1700" smtClean="0"/>
              <a:t>Tibial postérieur</a:t>
            </a:r>
          </a:p>
          <a:p>
            <a:pPr marL="514350" indent="-514350">
              <a:buFontTx/>
              <a:buAutoNum type="arabicPeriod"/>
            </a:pPr>
            <a:r>
              <a:rPr lang="fr-FR" sz="1700" smtClean="0"/>
              <a:t>Long Fléchisseur des orteils</a:t>
            </a:r>
          </a:p>
          <a:p>
            <a:pPr marL="514350" indent="-514350">
              <a:buFontTx/>
              <a:buAutoNum type="arabicPeriod"/>
            </a:pPr>
            <a:r>
              <a:rPr lang="fr-FR" sz="1700" smtClean="0"/>
              <a:t>Long fléchisseur propre de l’ hallux</a:t>
            </a:r>
          </a:p>
          <a:p>
            <a:pPr marL="514350" indent="-514350">
              <a:buFontTx/>
              <a:buAutoNum type="arabicPeriod"/>
            </a:pPr>
            <a:r>
              <a:rPr lang="fr-FR" sz="1700" smtClean="0"/>
              <a:t>Artère et veines tibiales postérieures</a:t>
            </a:r>
          </a:p>
          <a:p>
            <a:pPr marL="514350" indent="-514350">
              <a:buFontTx/>
              <a:buAutoNum type="arabicPeriod"/>
            </a:pPr>
            <a:r>
              <a:rPr lang="fr-FR" sz="1700" smtClean="0"/>
              <a:t>Nerf plantaire médial</a:t>
            </a:r>
          </a:p>
          <a:p>
            <a:pPr marL="514350" indent="-514350">
              <a:buFontTx/>
              <a:buAutoNum type="arabicPeriod"/>
            </a:pPr>
            <a:r>
              <a:rPr lang="fr-FR" sz="1700" smtClean="0"/>
              <a:t>Nerf plantaire latéral</a:t>
            </a:r>
          </a:p>
          <a:p>
            <a:pPr marL="514350" indent="-514350">
              <a:buFontTx/>
              <a:buAutoNum type="arabicPeriod"/>
            </a:pPr>
            <a:r>
              <a:rPr lang="fr-FR" sz="1700" smtClean="0"/>
              <a:t>Muscle carré plantaire</a:t>
            </a:r>
          </a:p>
          <a:p>
            <a:pPr marL="514350" indent="-514350">
              <a:buFontTx/>
              <a:buNone/>
            </a:pPr>
            <a:endParaRPr lang="fr-FR" sz="2000" smtClean="0"/>
          </a:p>
        </p:txBody>
      </p:sp>
      <p:sp>
        <p:nvSpPr>
          <p:cNvPr id="4" name="Espace réservé du numéro de diapositive 3"/>
          <p:cNvSpPr>
            <a:spLocks noGrp="1"/>
          </p:cNvSpPr>
          <p:nvPr>
            <p:ph type="sldNum" sz="quarter" idx="12"/>
          </p:nvPr>
        </p:nvSpPr>
        <p:spPr/>
        <p:txBody>
          <a:bodyPr/>
          <a:lstStyle/>
          <a:p>
            <a:fld id="{53D57DD1-B51E-43E5-82AD-FEEE572B9CBB}" type="slidenum">
              <a:rPr lang="fr-FR"/>
              <a:pPr/>
              <a:t>7</a:t>
            </a:fld>
            <a:endParaRPr lang="fr-FR"/>
          </a:p>
        </p:txBody>
      </p:sp>
      <p:sp>
        <p:nvSpPr>
          <p:cNvPr id="21509" name="Espace réservé du pied de page 4"/>
          <p:cNvSpPr>
            <a:spLocks noGrp="1"/>
          </p:cNvSpPr>
          <p:nvPr>
            <p:ph type="ftr" sz="quarter" idx="11"/>
          </p:nvPr>
        </p:nvSpPr>
        <p:spPr bwMode="auto">
          <a:xfrm>
            <a:off x="3124200" y="6492875"/>
            <a:ext cx="2895600" cy="365125"/>
          </a:xfrm>
          <a:noFill/>
          <a:ln>
            <a:miter lim="800000"/>
            <a:headEnd/>
            <a:tailEnd/>
          </a:ln>
        </p:spPr>
        <p:txBody>
          <a:bodyPr/>
          <a:lstStyle/>
          <a:p>
            <a:r>
              <a:rPr lang="fr-FR"/>
              <a:t>ISOP Clinique P5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0"/>
            <a:ext cx="8229600" cy="639763"/>
          </a:xfrm>
        </p:spPr>
        <p:txBody>
          <a:bodyPr/>
          <a:lstStyle/>
          <a:p>
            <a:r>
              <a:rPr lang="fr-FR" smtClean="0"/>
              <a:t>Les symptômes</a:t>
            </a:r>
          </a:p>
        </p:txBody>
      </p:sp>
      <p:sp>
        <p:nvSpPr>
          <p:cNvPr id="3" name="Espace réservé du contenu 2"/>
          <p:cNvSpPr>
            <a:spLocks noGrp="1"/>
          </p:cNvSpPr>
          <p:nvPr>
            <p:ph idx="1"/>
          </p:nvPr>
        </p:nvSpPr>
        <p:spPr>
          <a:xfrm>
            <a:off x="609600" y="762000"/>
            <a:ext cx="8229600" cy="5594350"/>
          </a:xfrm>
        </p:spPr>
        <p:txBody>
          <a:bodyPr/>
          <a:lstStyle/>
          <a:p>
            <a:pPr marL="457200" indent="-457200" eaLnBrk="1" hangingPunct="1">
              <a:buFont typeface="Wingdings" pitchFamily="-84" charset="2"/>
              <a:buChar char="ü"/>
            </a:pPr>
            <a:r>
              <a:rPr lang="fr-FR" sz="2800" smtClean="0"/>
              <a:t>Instabilité (appréhension à entorses à répétition)</a:t>
            </a:r>
          </a:p>
          <a:p>
            <a:pPr marL="457200" indent="-457200" eaLnBrk="1" hangingPunct="1">
              <a:buFont typeface="Wingdings" pitchFamily="-84" charset="2"/>
              <a:buChar char="ü"/>
            </a:pPr>
            <a:r>
              <a:rPr lang="fr-FR" sz="2800" smtClean="0"/>
              <a:t>Douleurs </a:t>
            </a:r>
          </a:p>
          <a:p>
            <a:pPr marL="457200" indent="-457200" eaLnBrk="1" hangingPunct="1">
              <a:buFont typeface="Wingdings" pitchFamily="-84" charset="2"/>
              <a:buChar char="ü"/>
            </a:pPr>
            <a:r>
              <a:rPr lang="fr-FR" sz="2800" smtClean="0"/>
              <a:t>Sensation de raideur</a:t>
            </a:r>
          </a:p>
          <a:p>
            <a:pPr marL="457200" indent="-457200" eaLnBrk="1" hangingPunct="1">
              <a:buFont typeface="Wingdings" pitchFamily="-84" charset="2"/>
              <a:buChar char="ü"/>
            </a:pPr>
            <a:r>
              <a:rPr lang="fr-FR" sz="2800" smtClean="0"/>
              <a:t>Blocages </a:t>
            </a:r>
          </a:p>
          <a:p>
            <a:pPr marL="457200" indent="-457200" eaLnBrk="1" hangingPunct="1">
              <a:buFont typeface="Wingdings" pitchFamily="-84" charset="2"/>
              <a:buChar char="ü"/>
            </a:pPr>
            <a:r>
              <a:rPr lang="fr-FR" sz="2800" smtClean="0"/>
              <a:t>Dérangement interne</a:t>
            </a:r>
          </a:p>
          <a:p>
            <a:pPr marL="457200" indent="-457200" eaLnBrk="1" hangingPunct="1">
              <a:buFont typeface="Wingdings" pitchFamily="-84" charset="2"/>
              <a:buChar char="ü"/>
            </a:pPr>
            <a:r>
              <a:rPr lang="fr-FR" sz="2800" smtClean="0"/>
              <a:t>Craquements </a:t>
            </a:r>
          </a:p>
          <a:p>
            <a:pPr marL="457200" indent="-457200" eaLnBrk="1" hangingPunct="1">
              <a:buFont typeface="Wingdings" pitchFamily="-84" charset="2"/>
              <a:buChar char="ü"/>
            </a:pPr>
            <a:r>
              <a:rPr lang="fr-FR" sz="2800" smtClean="0"/>
              <a:t>Œdème</a:t>
            </a:r>
          </a:p>
          <a:p>
            <a:pPr marL="457200" indent="-457200" eaLnBrk="1" hangingPunct="1">
              <a:buFont typeface="Wingdings" pitchFamily="-84" charset="2"/>
              <a:buChar char="ü"/>
            </a:pPr>
            <a:r>
              <a:rPr lang="fr-FR" sz="2800" smtClean="0"/>
              <a:t>Déformation</a:t>
            </a:r>
          </a:p>
          <a:p>
            <a:pPr marL="457200" indent="-457200" eaLnBrk="1" hangingPunct="1">
              <a:buFont typeface="Wingdings" pitchFamily="-84" charset="2"/>
              <a:buChar char="ü"/>
            </a:pPr>
            <a:r>
              <a:rPr lang="fr-FR" sz="2800" smtClean="0"/>
              <a:t>Impotence fonctionnelle, boiterie  </a:t>
            </a:r>
          </a:p>
          <a:p>
            <a:pPr marL="457200" indent="-457200" eaLnBrk="1" hangingPunct="1">
              <a:buFont typeface="Wingdings" pitchFamily="-84" charset="2"/>
              <a:buChar char="ü"/>
            </a:pPr>
            <a:r>
              <a:rPr lang="fr-FR" sz="2800" smtClean="0"/>
              <a:t>Arrêt du sport</a:t>
            </a:r>
          </a:p>
          <a:p>
            <a:pPr marL="457200" indent="-457200" eaLnBrk="1" hangingPunct="1">
              <a:buFont typeface="Wingdings" pitchFamily="-84" charset="2"/>
              <a:buChar char="ü"/>
            </a:pPr>
            <a:r>
              <a:rPr lang="fr-FR" sz="2800" smtClean="0"/>
              <a:t>Gêne professionnelle</a:t>
            </a:r>
          </a:p>
          <a:p>
            <a:pPr marL="457200" indent="-457200"/>
            <a:endParaRPr lang="fr-FR" smtClean="0"/>
          </a:p>
        </p:txBody>
      </p:sp>
      <p:sp>
        <p:nvSpPr>
          <p:cNvPr id="4" name="Espace réservé du numéro de diapositive 3"/>
          <p:cNvSpPr>
            <a:spLocks noGrp="1"/>
          </p:cNvSpPr>
          <p:nvPr>
            <p:ph type="sldNum" sz="quarter" idx="12"/>
          </p:nvPr>
        </p:nvSpPr>
        <p:spPr/>
        <p:txBody>
          <a:bodyPr/>
          <a:lstStyle/>
          <a:p>
            <a:fld id="{E622DC2F-3475-4249-965E-EEE3232AEB71}" type="slidenum">
              <a:rPr lang="fr-FR"/>
              <a:pPr/>
              <a:t>8</a:t>
            </a:fld>
            <a:endParaRPr lang="fr-FR"/>
          </a:p>
        </p:txBody>
      </p:sp>
      <p:sp>
        <p:nvSpPr>
          <p:cNvPr id="22533"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76200"/>
            <a:ext cx="8229600" cy="1143000"/>
          </a:xfrm>
        </p:spPr>
        <p:txBody>
          <a:bodyPr/>
          <a:lstStyle/>
          <a:p>
            <a:r>
              <a:rPr lang="fr-FR" smtClean="0"/>
              <a:t>Les signes d’examen</a:t>
            </a:r>
          </a:p>
        </p:txBody>
      </p:sp>
      <p:sp>
        <p:nvSpPr>
          <p:cNvPr id="23555" name="Espace réservé du contenu 2"/>
          <p:cNvSpPr>
            <a:spLocks noGrp="1"/>
          </p:cNvSpPr>
          <p:nvPr>
            <p:ph idx="1"/>
          </p:nvPr>
        </p:nvSpPr>
        <p:spPr>
          <a:xfrm>
            <a:off x="457200" y="1600200"/>
            <a:ext cx="8229600" cy="4343400"/>
          </a:xfrm>
        </p:spPr>
        <p:txBody>
          <a:bodyPr/>
          <a:lstStyle/>
          <a:p>
            <a:pPr eaLnBrk="1" hangingPunct="1">
              <a:buFont typeface="Wingdings" pitchFamily="-84" charset="2"/>
              <a:buChar char="Ø"/>
            </a:pPr>
            <a:r>
              <a:rPr lang="fr-FR" smtClean="0"/>
              <a:t>Décubitus dorsal comparativement par rapport au côté controlatéral.</a:t>
            </a:r>
          </a:p>
          <a:p>
            <a:pPr eaLnBrk="1" hangingPunct="1">
              <a:buFont typeface="Wingdings" pitchFamily="-84" charset="2"/>
              <a:buChar char="Ø"/>
            </a:pPr>
            <a:r>
              <a:rPr lang="fr-FR" smtClean="0"/>
              <a:t>+/_ Position assise  </a:t>
            </a:r>
          </a:p>
          <a:p>
            <a:pPr eaLnBrk="1" hangingPunct="1">
              <a:buFont typeface="Wingdings" pitchFamily="-84" charset="2"/>
              <a:buChar char="Ø"/>
            </a:pPr>
            <a:r>
              <a:rPr lang="fr-FR" smtClean="0"/>
              <a:t>Examen jambe pendante sur le côté de la table, examinateur assis</a:t>
            </a:r>
          </a:p>
          <a:p>
            <a:pPr eaLnBrk="1" hangingPunct="1">
              <a:buFont typeface="Wingdings" pitchFamily="-84" charset="2"/>
              <a:buChar char="Ø"/>
            </a:pPr>
            <a:r>
              <a:rPr lang="fr-FR" smtClean="0"/>
              <a:t>Difficile en période aigüe, à renouveler à distance des phénomènes inflammatoires post traumatiques</a:t>
            </a:r>
          </a:p>
          <a:p>
            <a:pPr eaLnBrk="1" hangingPunct="1">
              <a:buFont typeface="Wingdings" pitchFamily="-84" charset="2"/>
              <a:buChar char="ü"/>
            </a:pPr>
            <a:endParaRPr lang="fr-FR" smtClean="0"/>
          </a:p>
          <a:p>
            <a:pPr>
              <a:buFont typeface="Arial" charset="0"/>
              <a:buNone/>
            </a:pPr>
            <a:endParaRPr lang="fr-FR" smtClean="0"/>
          </a:p>
        </p:txBody>
      </p:sp>
      <p:sp>
        <p:nvSpPr>
          <p:cNvPr id="4" name="Espace réservé du numéro de diapositive 3"/>
          <p:cNvSpPr>
            <a:spLocks noGrp="1"/>
          </p:cNvSpPr>
          <p:nvPr>
            <p:ph type="sldNum" sz="quarter" idx="12"/>
          </p:nvPr>
        </p:nvSpPr>
        <p:spPr/>
        <p:txBody>
          <a:bodyPr/>
          <a:lstStyle/>
          <a:p>
            <a:fld id="{B6C563AF-1C7C-4EA8-9B00-6630C948D9FC}" type="slidenum">
              <a:rPr lang="fr-FR"/>
              <a:pPr/>
              <a:t>9</a:t>
            </a:fld>
            <a:endParaRPr lang="fr-FR"/>
          </a:p>
        </p:txBody>
      </p:sp>
      <p:sp>
        <p:nvSpPr>
          <p:cNvPr id="23557" name="Espace réservé du pied de page 4"/>
          <p:cNvSpPr>
            <a:spLocks noGrp="1"/>
          </p:cNvSpPr>
          <p:nvPr>
            <p:ph type="ftr" sz="quarter" idx="11"/>
          </p:nvPr>
        </p:nvSpPr>
        <p:spPr bwMode="auto">
          <a:noFill/>
          <a:ln>
            <a:miter lim="800000"/>
            <a:headEnd/>
            <a:tailEnd/>
          </a:ln>
        </p:spPr>
        <p:txBody>
          <a:bodyPr/>
          <a:lstStyle/>
          <a:p>
            <a:r>
              <a:rPr lang="fr-FR"/>
              <a:t>ISOP Clinique P5</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TotalTime>
  <Words>816</Words>
  <Application>Microsoft Office PowerPoint</Application>
  <PresentationFormat>Affichage à l'écran (4:3)</PresentationFormat>
  <Paragraphs>222</Paragraphs>
  <Slides>29</Slides>
  <Notes>0</Notes>
  <HiddenSlides>0</HiddenSlides>
  <MMClips>4</MMClips>
  <ScaleCrop>false</ScaleCrop>
  <HeadingPairs>
    <vt:vector size="8" baseType="variant">
      <vt:variant>
        <vt:lpstr>Polices utilisées</vt:lpstr>
      </vt:variant>
      <vt:variant>
        <vt:i4>5</vt:i4>
      </vt:variant>
      <vt:variant>
        <vt:lpstr>Thème</vt:lpstr>
      </vt:variant>
      <vt:variant>
        <vt:i4>1</vt:i4>
      </vt:variant>
      <vt:variant>
        <vt:lpstr>Liaisons</vt:lpstr>
      </vt:variant>
      <vt:variant>
        <vt:i4>2</vt:i4>
      </vt:variant>
      <vt:variant>
        <vt:lpstr>Titres des diapositives</vt:lpstr>
      </vt:variant>
      <vt:variant>
        <vt:i4>29</vt:i4>
      </vt:variant>
    </vt:vector>
  </HeadingPairs>
  <TitlesOfParts>
    <vt:vector size="37" baseType="lpstr">
      <vt:lpstr>Arial</vt:lpstr>
      <vt:lpstr>ＭＳ Ｐゴシック</vt:lpstr>
      <vt:lpstr>Calibri</vt:lpstr>
      <vt:lpstr>Wingdings</vt:lpstr>
      <vt:lpstr>Franklin Gothic Book</vt:lpstr>
      <vt:lpstr>Thème Office</vt:lpstr>
      <vt:lpstr>???</vt:lpstr>
      <vt:lpstr>???</vt:lpstr>
      <vt:lpstr>Examen clinique de la cheville</vt:lpstr>
      <vt:lpstr>Introduction </vt:lpstr>
      <vt:lpstr>Anatomie </vt:lpstr>
      <vt:lpstr>Diapositive 4</vt:lpstr>
      <vt:lpstr>Diapositive 5</vt:lpstr>
      <vt:lpstr>Diapositive 6</vt:lpstr>
      <vt:lpstr>Diapositive 7</vt:lpstr>
      <vt:lpstr>Les symptômes</vt:lpstr>
      <vt:lpstr>Les signes d’examen</vt:lpstr>
      <vt:lpstr>Diapositive 10</vt:lpstr>
      <vt:lpstr>Diapositive 11</vt:lpstr>
      <vt:lpstr>Diapositive 12</vt:lpstr>
      <vt:lpstr>Diapositive 13</vt:lpstr>
      <vt:lpstr>Diapositive 14</vt:lpstr>
      <vt:lpstr>Diapositive 15</vt:lpstr>
      <vt:lpstr>Diapositive 16</vt:lpstr>
      <vt:lpstr>Diapositive 17</vt:lpstr>
      <vt:lpstr>Diapositive 18</vt:lpstr>
      <vt:lpstr>Les différents tableaux cliniques </vt:lpstr>
      <vt:lpstr>Diapositive 20</vt:lpstr>
      <vt:lpstr>Diapositive 21</vt:lpstr>
      <vt:lpstr>Diapositive 22</vt:lpstr>
      <vt:lpstr>Diapositive 23</vt:lpstr>
      <vt:lpstr>Diapositive 24</vt:lpstr>
      <vt:lpstr>Diapositive 25</vt:lpstr>
      <vt:lpstr>Atteinte syndesmose tibio fibulaire</vt:lpstr>
      <vt:lpstr>Conflits = Impingements </vt:lpstr>
      <vt:lpstr>Conflits = Impingements </vt:lpstr>
      <vt:lpstr>Bibliographie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clinique de la cheville</dc:title>
  <dc:creator>JP Marchaland</dc:creator>
  <cp:lastModifiedBy>marchaland.jp</cp:lastModifiedBy>
  <cp:revision>34</cp:revision>
  <dcterms:created xsi:type="dcterms:W3CDTF">2013-03-29T12:05:18Z</dcterms:created>
  <dcterms:modified xsi:type="dcterms:W3CDTF">2017-08-25T11:24:56Z</dcterms:modified>
</cp:coreProperties>
</file>